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257" r:id="rId5"/>
    <p:sldId id="265" r:id="rId6"/>
    <p:sldId id="273" r:id="rId7"/>
    <p:sldId id="260" r:id="rId8"/>
    <p:sldId id="264" r:id="rId9"/>
    <p:sldId id="262" r:id="rId10"/>
    <p:sldId id="263" r:id="rId11"/>
    <p:sldId id="261" r:id="rId12"/>
    <p:sldId id="266" r:id="rId13"/>
    <p:sldId id="320" r:id="rId14"/>
    <p:sldId id="300" r:id="rId15"/>
    <p:sldId id="317" r:id="rId16"/>
    <p:sldId id="318" r:id="rId17"/>
    <p:sldId id="319" r:id="rId18"/>
    <p:sldId id="267" r:id="rId19"/>
    <p:sldId id="269" r:id="rId20"/>
    <p:sldId id="272" r:id="rId21"/>
    <p:sldId id="270" r:id="rId22"/>
    <p:sldId id="301" r:id="rId23"/>
    <p:sldId id="271" r:id="rId24"/>
    <p:sldId id="275" r:id="rId25"/>
    <p:sldId id="302" r:id="rId26"/>
    <p:sldId id="303" r:id="rId27"/>
    <p:sldId id="304" r:id="rId28"/>
    <p:sldId id="305" r:id="rId29"/>
    <p:sldId id="306" r:id="rId30"/>
    <p:sldId id="310" r:id="rId31"/>
    <p:sldId id="308" r:id="rId32"/>
    <p:sldId id="309" r:id="rId33"/>
    <p:sldId id="311" r:id="rId34"/>
    <p:sldId id="312" r:id="rId35"/>
    <p:sldId id="313" r:id="rId36"/>
    <p:sldId id="314" r:id="rId37"/>
    <p:sldId id="322" r:id="rId38"/>
    <p:sldId id="321" r:id="rId39"/>
    <p:sldId id="315" r:id="rId40"/>
    <p:sldId id="316" r:id="rId41"/>
    <p:sldId id="323" r:id="rId42"/>
    <p:sldId id="324" r:id="rId43"/>
    <p:sldId id="325" r:id="rId44"/>
    <p:sldId id="326" r:id="rId45"/>
    <p:sldId id="327" r:id="rId46"/>
    <p:sldId id="329" r:id="rId47"/>
    <p:sldId id="328" r:id="rId48"/>
    <p:sldId id="330" r:id="rId49"/>
    <p:sldId id="331" r:id="rId50"/>
    <p:sldId id="332" r:id="rId51"/>
    <p:sldId id="333" r:id="rId52"/>
    <p:sldId id="334" r:id="rId53"/>
    <p:sldId id="336" r:id="rId54"/>
    <p:sldId id="335" r:id="rId55"/>
    <p:sldId id="26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59A"/>
    <a:srgbClr val="4F76C5"/>
    <a:srgbClr val="4AB1D7"/>
    <a:srgbClr val="09242D"/>
    <a:srgbClr val="041014"/>
    <a:srgbClr val="113C4B"/>
    <a:srgbClr val="172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0" autoAdjust="0"/>
    <p:restoredTop sz="94660"/>
  </p:normalViewPr>
  <p:slideViewPr>
    <p:cSldViewPr snapToGrid="0">
      <p:cViewPr varScale="1">
        <p:scale>
          <a:sx n="93" d="100"/>
          <a:sy n="93" d="100"/>
        </p:scale>
        <p:origin x="514" y="86"/>
      </p:cViewPr>
      <p:guideLst/>
    </p:cSldViewPr>
  </p:slideViewPr>
  <p:notesTextViewPr>
    <p:cViewPr>
      <p:scale>
        <a:sx n="3" d="2"/>
        <a:sy n="3" d="2"/>
      </p:scale>
      <p:origin x="0" y="0"/>
    </p:cViewPr>
  </p:notesTextViewPr>
  <p:notesViewPr>
    <p:cSldViewPr snapToGrid="0">
      <p:cViewPr varScale="1">
        <p:scale>
          <a:sx n="71" d="100"/>
          <a:sy n="71" d="100"/>
        </p:scale>
        <p:origin x="3336"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C044D5-C991-47C8-9CE4-C464903603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5F069FA-8046-4D0C-B806-9C5680E5F5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90B6B6-A76B-4A4A-A907-0998CF736B44}" type="datetimeFigureOut">
              <a:rPr lang="en-GB" smtClean="0"/>
              <a:t>20/03/2022</a:t>
            </a:fld>
            <a:endParaRPr lang="en-GB"/>
          </a:p>
        </p:txBody>
      </p:sp>
      <p:sp>
        <p:nvSpPr>
          <p:cNvPr id="4" name="Footer Placeholder 3">
            <a:extLst>
              <a:ext uri="{FF2B5EF4-FFF2-40B4-BE49-F238E27FC236}">
                <a16:creationId xmlns:a16="http://schemas.microsoft.com/office/drawing/2014/main" id="{47EC638B-B364-4C22-8572-5EC11415AD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FD9529E-B56E-4062-BA98-C49844EE9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7BFA5-A97B-4ED6-AC15-9D4F733C7524}" type="slidenum">
              <a:rPr lang="en-GB" smtClean="0"/>
              <a:t>‹#›</a:t>
            </a:fld>
            <a:endParaRPr lang="en-GB"/>
          </a:p>
        </p:txBody>
      </p:sp>
    </p:spTree>
    <p:extLst>
      <p:ext uri="{BB962C8B-B14F-4D97-AF65-F5344CB8AC3E}">
        <p14:creationId xmlns:p14="http://schemas.microsoft.com/office/powerpoint/2010/main" val="2635484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8F28A-D0E0-4627-8488-B3CE0F67FF2C}" type="datetimeFigureOut">
              <a:rPr lang="en-AU" smtClean="0"/>
              <a:t>20/03/2022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A7107-B947-4192-88B9-778B4D560029}" type="slidenum">
              <a:rPr lang="en-AU" smtClean="0"/>
              <a:t>‹#›</a:t>
            </a:fld>
            <a:endParaRPr lang="en-AU"/>
          </a:p>
        </p:txBody>
      </p:sp>
    </p:spTree>
    <p:extLst>
      <p:ext uri="{BB962C8B-B14F-4D97-AF65-F5344CB8AC3E}">
        <p14:creationId xmlns:p14="http://schemas.microsoft.com/office/powerpoint/2010/main" val="387063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4884-9BAF-4E7C-9FA7-1F089EF4978F}"/>
              </a:ext>
            </a:extLst>
          </p:cNvPr>
          <p:cNvSpPr>
            <a:spLocks noGrp="1"/>
          </p:cNvSpPr>
          <p:nvPr>
            <p:ph type="ctrTitle"/>
          </p:nvPr>
        </p:nvSpPr>
        <p:spPr>
          <a:xfrm>
            <a:off x="1524000" y="1122363"/>
            <a:ext cx="7774236" cy="2387600"/>
          </a:xfrm>
        </p:spPr>
        <p:txBody>
          <a:bodyPr anchor="b"/>
          <a:lstStyle>
            <a:lvl1pPr algn="l">
              <a:defRPr sz="6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BCA369D3-A673-4670-B148-523FB84C5474}"/>
              </a:ext>
            </a:extLst>
          </p:cNvPr>
          <p:cNvSpPr>
            <a:spLocks noGrp="1"/>
          </p:cNvSpPr>
          <p:nvPr>
            <p:ph type="subTitle" idx="1"/>
          </p:nvPr>
        </p:nvSpPr>
        <p:spPr>
          <a:xfrm>
            <a:off x="1524000" y="3602038"/>
            <a:ext cx="7774236"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a:extLst>
              <a:ext uri="{FF2B5EF4-FFF2-40B4-BE49-F238E27FC236}">
                <a16:creationId xmlns:a16="http://schemas.microsoft.com/office/drawing/2014/main" id="{3FF4F5E6-29AD-43D5-A8AE-120080416C6B}"/>
              </a:ext>
            </a:extLst>
          </p:cNvPr>
          <p:cNvSpPr>
            <a:spLocks noGrp="1"/>
          </p:cNvSpPr>
          <p:nvPr>
            <p:ph type="dt" sz="half" idx="10"/>
          </p:nvPr>
        </p:nvSpPr>
        <p:spPr/>
        <p:txBody>
          <a:bodyPr/>
          <a:lstStyle/>
          <a:p>
            <a:fld id="{38A47A2D-45B3-4ADB-A5CD-827EBE5DFC20}" type="datetime1">
              <a:rPr lang="en-AU" smtClean="0"/>
              <a:t>20/03/2022</a:t>
            </a:fld>
            <a:endParaRPr lang="en-AU"/>
          </a:p>
        </p:txBody>
      </p:sp>
      <p:sp>
        <p:nvSpPr>
          <p:cNvPr id="5" name="Footer Placeholder 4">
            <a:extLst>
              <a:ext uri="{FF2B5EF4-FFF2-40B4-BE49-F238E27FC236}">
                <a16:creationId xmlns:a16="http://schemas.microsoft.com/office/drawing/2014/main" id="{6950F509-BB3F-4F89-8F44-337EE98FBF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1CF62F-BCE7-4B6E-BE71-F69E3DA91372}"/>
              </a:ext>
            </a:extLst>
          </p:cNvPr>
          <p:cNvSpPr>
            <a:spLocks noGrp="1"/>
          </p:cNvSpPr>
          <p:nvPr>
            <p:ph type="sldNum" sz="quarter" idx="12"/>
          </p:nvPr>
        </p:nvSpPr>
        <p:spPr/>
        <p:txBody>
          <a:bodyPr/>
          <a:lstStyle/>
          <a:p>
            <a:fld id="{C378878F-F066-4907-83F5-485F9FD00528}" type="slidenum">
              <a:rPr lang="en-AU" smtClean="0"/>
              <a:t>‹#›</a:t>
            </a:fld>
            <a:endParaRPr lang="en-AU"/>
          </a:p>
        </p:txBody>
      </p:sp>
      <p:pic>
        <p:nvPicPr>
          <p:cNvPr id="8" name="Picture 7" descr="A picture containing icon&#10;&#10;Description automatically generated">
            <a:extLst>
              <a:ext uri="{FF2B5EF4-FFF2-40B4-BE49-F238E27FC236}">
                <a16:creationId xmlns:a16="http://schemas.microsoft.com/office/drawing/2014/main" id="{6042E272-20FE-439C-B270-53EEF8E476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32983" y="412320"/>
            <a:ext cx="2489902" cy="1851465"/>
          </a:xfrm>
          <a:prstGeom prst="rect">
            <a:avLst/>
          </a:prstGeom>
        </p:spPr>
      </p:pic>
    </p:spTree>
    <p:extLst>
      <p:ext uri="{BB962C8B-B14F-4D97-AF65-F5344CB8AC3E}">
        <p14:creationId xmlns:p14="http://schemas.microsoft.com/office/powerpoint/2010/main" val="295445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gradFill rotWithShape="1">
          <a:gsLst>
            <a:gs pos="0">
              <a:schemeClr val="bg1">
                <a:tint val="93000"/>
                <a:satMod val="150000"/>
                <a:shade val="98000"/>
                <a:lumMod val="102000"/>
              </a:schemeClr>
            </a:gs>
            <a:gs pos="50000">
              <a:schemeClr val="bg1">
                <a:lumMod val="75000"/>
                <a:lumOff val="25000"/>
              </a:schemeClr>
            </a:gs>
            <a:gs pos="100000">
              <a:schemeClr val="bg1">
                <a:lumMod val="75000"/>
                <a:lumOff val="2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D56D-812E-41FC-9962-41BE98F250A5}"/>
              </a:ext>
            </a:extLst>
          </p:cNvPr>
          <p:cNvSpPr>
            <a:spLocks noGrp="1"/>
          </p:cNvSpPr>
          <p:nvPr>
            <p:ph type="title"/>
          </p:nvPr>
        </p:nvSpPr>
        <p:spPr>
          <a:xfrm>
            <a:off x="838200" y="365125"/>
            <a:ext cx="8735458"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9006F57-91EB-4692-96FE-319B856FCCE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C18165B6-63E6-4803-906C-F8209FDCC89B}"/>
              </a:ext>
            </a:extLst>
          </p:cNvPr>
          <p:cNvSpPr>
            <a:spLocks noGrp="1"/>
          </p:cNvSpPr>
          <p:nvPr>
            <p:ph type="dt" sz="half" idx="10"/>
          </p:nvPr>
        </p:nvSpPr>
        <p:spPr/>
        <p:txBody>
          <a:bodyPr/>
          <a:lstStyle>
            <a:lvl1pPr>
              <a:defRPr sz="1800"/>
            </a:lvl1pPr>
          </a:lstStyle>
          <a:p>
            <a:fld id="{F292F2B1-125D-4D7C-9A24-1C02BEDBA70A}" type="datetime1">
              <a:rPr lang="en-AU" smtClean="0"/>
              <a:pPr/>
              <a:t>20/03/2022</a:t>
            </a:fld>
            <a:endParaRPr lang="en-AU" dirty="0"/>
          </a:p>
        </p:txBody>
      </p:sp>
      <p:sp>
        <p:nvSpPr>
          <p:cNvPr id="5" name="Footer Placeholder 4">
            <a:extLst>
              <a:ext uri="{FF2B5EF4-FFF2-40B4-BE49-F238E27FC236}">
                <a16:creationId xmlns:a16="http://schemas.microsoft.com/office/drawing/2014/main" id="{130EC04F-7137-4B17-9C8C-6DDCADA7CAFE}"/>
              </a:ext>
            </a:extLst>
          </p:cNvPr>
          <p:cNvSpPr>
            <a:spLocks noGrp="1"/>
          </p:cNvSpPr>
          <p:nvPr>
            <p:ph type="ftr" sz="quarter" idx="11"/>
          </p:nvPr>
        </p:nvSpPr>
        <p:spPr/>
        <p:txBody>
          <a:bodyPr/>
          <a:lstStyle>
            <a:lvl1pPr>
              <a:defRPr sz="1800"/>
            </a:lvl1pPr>
          </a:lstStyle>
          <a:p>
            <a:endParaRPr lang="en-AU" dirty="0"/>
          </a:p>
        </p:txBody>
      </p:sp>
      <p:sp>
        <p:nvSpPr>
          <p:cNvPr id="6" name="Slide Number Placeholder 5">
            <a:extLst>
              <a:ext uri="{FF2B5EF4-FFF2-40B4-BE49-F238E27FC236}">
                <a16:creationId xmlns:a16="http://schemas.microsoft.com/office/drawing/2014/main" id="{06643D37-BC87-4C00-A494-39616DA2CF35}"/>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dirty="0"/>
          </a:p>
        </p:txBody>
      </p:sp>
      <p:pic>
        <p:nvPicPr>
          <p:cNvPr id="8" name="Picture 7" descr="A picture containing icon&#10;&#10;Description automatically generated">
            <a:extLst>
              <a:ext uri="{FF2B5EF4-FFF2-40B4-BE49-F238E27FC236}">
                <a16:creationId xmlns:a16="http://schemas.microsoft.com/office/drawing/2014/main" id="{7CF69640-A1A5-43AA-B7D6-A8F5688A0E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0968640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B1F4-A5F1-4B2B-985C-97C29DE26D02}"/>
              </a:ext>
            </a:extLst>
          </p:cNvPr>
          <p:cNvSpPr>
            <a:spLocks noGrp="1"/>
          </p:cNvSpPr>
          <p:nvPr>
            <p:ph type="title"/>
          </p:nvPr>
        </p:nvSpPr>
        <p:spPr>
          <a:xfrm>
            <a:off x="831850" y="1709738"/>
            <a:ext cx="10515600" cy="2852737"/>
          </a:xfrm>
        </p:spPr>
        <p:txBody>
          <a:bodyPr anchor="b">
            <a:normAutofit/>
          </a:bodyPr>
          <a:lstStyle>
            <a:lvl1pPr>
              <a:defRPr sz="60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9A90837A-4F70-4A61-96F9-B893F48D1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07A095-84F3-4527-BA06-401747E7A8A9}"/>
              </a:ext>
            </a:extLst>
          </p:cNvPr>
          <p:cNvSpPr>
            <a:spLocks noGrp="1"/>
          </p:cNvSpPr>
          <p:nvPr>
            <p:ph type="dt" sz="half" idx="10"/>
          </p:nvPr>
        </p:nvSpPr>
        <p:spPr/>
        <p:txBody>
          <a:bodyPr/>
          <a:lstStyle>
            <a:lvl1pPr>
              <a:defRPr sz="1800"/>
            </a:lvl1pPr>
          </a:lstStyle>
          <a:p>
            <a:fld id="{5903470C-8611-4185-B1E7-03444C1F5B72}" type="datetime1">
              <a:rPr lang="en-AU" smtClean="0"/>
              <a:pPr/>
              <a:t>20/03/2022</a:t>
            </a:fld>
            <a:endParaRPr lang="en-AU" dirty="0"/>
          </a:p>
        </p:txBody>
      </p:sp>
      <p:sp>
        <p:nvSpPr>
          <p:cNvPr id="5" name="Footer Placeholder 4">
            <a:extLst>
              <a:ext uri="{FF2B5EF4-FFF2-40B4-BE49-F238E27FC236}">
                <a16:creationId xmlns:a16="http://schemas.microsoft.com/office/drawing/2014/main" id="{DEDDD9EE-DB66-4EB2-B24E-134890594794}"/>
              </a:ext>
            </a:extLst>
          </p:cNvPr>
          <p:cNvSpPr>
            <a:spLocks noGrp="1"/>
          </p:cNvSpPr>
          <p:nvPr>
            <p:ph type="ftr" sz="quarter" idx="11"/>
          </p:nvPr>
        </p:nvSpPr>
        <p:spPr/>
        <p:txBody>
          <a:bodyPr/>
          <a:lstStyle>
            <a:lvl1pPr>
              <a:defRPr sz="1800"/>
            </a:lvl1pPr>
          </a:lstStyle>
          <a:p>
            <a:endParaRPr lang="en-AU"/>
          </a:p>
        </p:txBody>
      </p:sp>
      <p:sp>
        <p:nvSpPr>
          <p:cNvPr id="6" name="Slide Number Placeholder 5">
            <a:extLst>
              <a:ext uri="{FF2B5EF4-FFF2-40B4-BE49-F238E27FC236}">
                <a16:creationId xmlns:a16="http://schemas.microsoft.com/office/drawing/2014/main" id="{AA4E93DC-27F0-4D95-958C-1AAE74C34A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055E5AC7-72DA-4C82-8144-53DCDAB6F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92008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11F9-4199-4BB4-9F7A-EFFCA9E4E1D5}"/>
              </a:ext>
            </a:extLst>
          </p:cNvPr>
          <p:cNvSpPr>
            <a:spLocks noGrp="1"/>
          </p:cNvSpPr>
          <p:nvPr>
            <p:ph type="title"/>
          </p:nvPr>
        </p:nvSpPr>
        <p:spPr>
          <a:xfrm>
            <a:off x="838200" y="365125"/>
            <a:ext cx="8493090" cy="1325563"/>
          </a:xfrm>
        </p:spPr>
        <p:txBody>
          <a:bodyPr>
            <a:noAutofit/>
          </a:bodyPr>
          <a:lstStyle>
            <a:lvl1pPr>
              <a:defRPr sz="5400" b="1"/>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D46CD88-6E4C-4C3B-8887-65456ACF48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83EED24-283A-4FF7-AC93-9E327EBD5E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6A929E2-DB50-4710-AA9D-9841CABBEF17}"/>
              </a:ext>
            </a:extLst>
          </p:cNvPr>
          <p:cNvSpPr>
            <a:spLocks noGrp="1"/>
          </p:cNvSpPr>
          <p:nvPr>
            <p:ph type="dt" sz="half" idx="10"/>
          </p:nvPr>
        </p:nvSpPr>
        <p:spPr/>
        <p:txBody>
          <a:bodyPr/>
          <a:lstStyle>
            <a:lvl1pPr>
              <a:defRPr sz="1800"/>
            </a:lvl1pPr>
          </a:lstStyle>
          <a:p>
            <a:fld id="{FDC8A4D4-7F45-4414-B5D3-809A11FFDA95}" type="datetime1">
              <a:rPr lang="en-AU" smtClean="0"/>
              <a:pPr/>
              <a:t>20/03/2022</a:t>
            </a:fld>
            <a:endParaRPr lang="en-AU"/>
          </a:p>
        </p:txBody>
      </p:sp>
      <p:sp>
        <p:nvSpPr>
          <p:cNvPr id="6" name="Footer Placeholder 5">
            <a:extLst>
              <a:ext uri="{FF2B5EF4-FFF2-40B4-BE49-F238E27FC236}">
                <a16:creationId xmlns:a16="http://schemas.microsoft.com/office/drawing/2014/main" id="{C217DA0D-ECF1-4832-AFCB-356A0501D2F0}"/>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E5A492EE-AE45-4020-8D4F-5A59E5621751}"/>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E25FD55E-9BD8-47DB-A22C-33C66170A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26572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ACDF-F4FA-4AAF-A82D-E2B72CCEF324}"/>
              </a:ext>
            </a:extLst>
          </p:cNvPr>
          <p:cNvSpPr>
            <a:spLocks noGrp="1"/>
          </p:cNvSpPr>
          <p:nvPr>
            <p:ph type="title"/>
          </p:nvPr>
        </p:nvSpPr>
        <p:spPr>
          <a:xfrm>
            <a:off x="839788" y="365125"/>
            <a:ext cx="8370313" cy="1325563"/>
          </a:xfrm>
        </p:spPr>
        <p:txBody>
          <a:bodyPr>
            <a:noAutofit/>
          </a:bodyPr>
          <a:lstStyle>
            <a:lvl1pPr>
              <a:defRPr sz="5400" b="1"/>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B0F63ED3-104B-44DC-876B-FA5C22300B20}"/>
              </a:ext>
            </a:extLst>
          </p:cNvPr>
          <p:cNvSpPr>
            <a:spLocks noGrp="1"/>
          </p:cNvSpPr>
          <p:nvPr>
            <p:ph type="body" idx="1"/>
          </p:nvPr>
        </p:nvSpPr>
        <p:spPr>
          <a:xfrm>
            <a:off x="839788" y="1854209"/>
            <a:ext cx="5157787"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237212-4EA8-484F-987E-56ED632954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0E0FF0E-845E-43A3-8846-6F171118B93D}"/>
              </a:ext>
            </a:extLst>
          </p:cNvPr>
          <p:cNvSpPr>
            <a:spLocks noGrp="1"/>
          </p:cNvSpPr>
          <p:nvPr>
            <p:ph type="body" sz="quarter" idx="3"/>
          </p:nvPr>
        </p:nvSpPr>
        <p:spPr>
          <a:xfrm>
            <a:off x="6172200" y="1854209"/>
            <a:ext cx="5183188" cy="6508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C30CE2-CF15-481C-8E02-CA42EAC9DE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1DA2B24-10DF-4B7C-B933-690AC4EB3E01}"/>
              </a:ext>
            </a:extLst>
          </p:cNvPr>
          <p:cNvSpPr>
            <a:spLocks noGrp="1"/>
          </p:cNvSpPr>
          <p:nvPr>
            <p:ph type="dt" sz="half" idx="10"/>
          </p:nvPr>
        </p:nvSpPr>
        <p:spPr/>
        <p:txBody>
          <a:bodyPr/>
          <a:lstStyle>
            <a:lvl1pPr>
              <a:defRPr sz="1800"/>
            </a:lvl1pPr>
          </a:lstStyle>
          <a:p>
            <a:fld id="{B1DFAC61-F7AD-4CF4-86C9-009767388F6C}" type="datetime1">
              <a:rPr lang="en-AU" smtClean="0"/>
              <a:pPr/>
              <a:t>20/03/2022</a:t>
            </a:fld>
            <a:endParaRPr lang="en-AU"/>
          </a:p>
        </p:txBody>
      </p:sp>
      <p:sp>
        <p:nvSpPr>
          <p:cNvPr id="8" name="Footer Placeholder 7">
            <a:extLst>
              <a:ext uri="{FF2B5EF4-FFF2-40B4-BE49-F238E27FC236}">
                <a16:creationId xmlns:a16="http://schemas.microsoft.com/office/drawing/2014/main" id="{A1217FD5-041E-403C-8A33-E6629AA7B93F}"/>
              </a:ext>
            </a:extLst>
          </p:cNvPr>
          <p:cNvSpPr>
            <a:spLocks noGrp="1"/>
          </p:cNvSpPr>
          <p:nvPr>
            <p:ph type="ftr" sz="quarter" idx="11"/>
          </p:nvPr>
        </p:nvSpPr>
        <p:spPr/>
        <p:txBody>
          <a:bodyPr/>
          <a:lstStyle>
            <a:lvl1pPr>
              <a:defRPr sz="1800"/>
            </a:lvl1pPr>
          </a:lstStyle>
          <a:p>
            <a:endParaRPr lang="en-AU"/>
          </a:p>
        </p:txBody>
      </p:sp>
      <p:sp>
        <p:nvSpPr>
          <p:cNvPr id="9" name="Slide Number Placeholder 8">
            <a:extLst>
              <a:ext uri="{FF2B5EF4-FFF2-40B4-BE49-F238E27FC236}">
                <a16:creationId xmlns:a16="http://schemas.microsoft.com/office/drawing/2014/main" id="{32329B5B-4147-4EF9-9CBE-95F96A5397F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1" name="Picture 10" descr="A picture containing icon&#10;&#10;Description automatically generated">
            <a:extLst>
              <a:ext uri="{FF2B5EF4-FFF2-40B4-BE49-F238E27FC236}">
                <a16:creationId xmlns:a16="http://schemas.microsoft.com/office/drawing/2014/main" id="{73735941-BC10-4493-8818-6D36B4E17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98279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0EC-E6B4-4633-8A1C-88AC7565F662}"/>
              </a:ext>
            </a:extLst>
          </p:cNvPr>
          <p:cNvSpPr>
            <a:spLocks noGrp="1"/>
          </p:cNvSpPr>
          <p:nvPr>
            <p:ph type="title"/>
          </p:nvPr>
        </p:nvSpPr>
        <p:spPr>
          <a:xfrm>
            <a:off x="838200" y="365125"/>
            <a:ext cx="8471053" cy="1325563"/>
          </a:xfrm>
        </p:spPr>
        <p:txBody>
          <a:bodyPr>
            <a:noAutofit/>
          </a:bodyPr>
          <a:lstStyle>
            <a:lvl1pPr>
              <a:defRPr sz="5400" b="1"/>
            </a:lvl1pPr>
          </a:lstStyle>
          <a:p>
            <a:r>
              <a:rPr lang="en-US" dirty="0"/>
              <a:t>Click to edit Master title style</a:t>
            </a:r>
            <a:endParaRPr lang="en-AU" dirty="0"/>
          </a:p>
        </p:txBody>
      </p:sp>
      <p:sp>
        <p:nvSpPr>
          <p:cNvPr id="3" name="Date Placeholder 2">
            <a:extLst>
              <a:ext uri="{FF2B5EF4-FFF2-40B4-BE49-F238E27FC236}">
                <a16:creationId xmlns:a16="http://schemas.microsoft.com/office/drawing/2014/main" id="{72FA3AEA-A82E-478B-BEA6-A44AEFBCEDE3}"/>
              </a:ext>
            </a:extLst>
          </p:cNvPr>
          <p:cNvSpPr>
            <a:spLocks noGrp="1"/>
          </p:cNvSpPr>
          <p:nvPr>
            <p:ph type="dt" sz="half" idx="10"/>
          </p:nvPr>
        </p:nvSpPr>
        <p:spPr/>
        <p:txBody>
          <a:bodyPr/>
          <a:lstStyle>
            <a:lvl1pPr>
              <a:defRPr sz="1800"/>
            </a:lvl1pPr>
          </a:lstStyle>
          <a:p>
            <a:fld id="{938DB706-801F-4DCA-A309-1733F87DC94D}" type="datetime1">
              <a:rPr lang="en-AU" smtClean="0"/>
              <a:pPr/>
              <a:t>20/03/2022</a:t>
            </a:fld>
            <a:endParaRPr lang="en-AU"/>
          </a:p>
        </p:txBody>
      </p:sp>
      <p:sp>
        <p:nvSpPr>
          <p:cNvPr id="4" name="Footer Placeholder 3">
            <a:extLst>
              <a:ext uri="{FF2B5EF4-FFF2-40B4-BE49-F238E27FC236}">
                <a16:creationId xmlns:a16="http://schemas.microsoft.com/office/drawing/2014/main" id="{1E47DF43-C7BD-4536-9D6D-E5FCE12990A1}"/>
              </a:ext>
            </a:extLst>
          </p:cNvPr>
          <p:cNvSpPr>
            <a:spLocks noGrp="1"/>
          </p:cNvSpPr>
          <p:nvPr>
            <p:ph type="ftr" sz="quarter" idx="11"/>
          </p:nvPr>
        </p:nvSpPr>
        <p:spPr/>
        <p:txBody>
          <a:bodyPr/>
          <a:lstStyle>
            <a:lvl1pPr>
              <a:defRPr sz="1800"/>
            </a:lvl1pPr>
          </a:lstStyle>
          <a:p>
            <a:endParaRPr lang="en-AU"/>
          </a:p>
        </p:txBody>
      </p:sp>
      <p:sp>
        <p:nvSpPr>
          <p:cNvPr id="5" name="Slide Number Placeholder 4">
            <a:extLst>
              <a:ext uri="{FF2B5EF4-FFF2-40B4-BE49-F238E27FC236}">
                <a16:creationId xmlns:a16="http://schemas.microsoft.com/office/drawing/2014/main" id="{D21B87A4-A714-496E-B52C-479B17B437EA}"/>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8" name="Picture 7" descr="A picture containing icon&#10;&#10;Description automatically generated">
            <a:extLst>
              <a:ext uri="{FF2B5EF4-FFF2-40B4-BE49-F238E27FC236}">
                <a16:creationId xmlns:a16="http://schemas.microsoft.com/office/drawing/2014/main" id="{AD1785DE-F6B1-499D-92AF-78FABBADA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13675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C9742-0522-41FE-9AA4-3E76CDFE731F}"/>
              </a:ext>
            </a:extLst>
          </p:cNvPr>
          <p:cNvSpPr>
            <a:spLocks noGrp="1"/>
          </p:cNvSpPr>
          <p:nvPr>
            <p:ph type="dt" sz="half" idx="10"/>
          </p:nvPr>
        </p:nvSpPr>
        <p:spPr/>
        <p:txBody>
          <a:bodyPr/>
          <a:lstStyle>
            <a:lvl1pPr>
              <a:defRPr sz="1800"/>
            </a:lvl1pPr>
          </a:lstStyle>
          <a:p>
            <a:fld id="{BF4081B7-FE80-4913-A1DE-98EC98621E2A}" type="datetime1">
              <a:rPr lang="en-AU" smtClean="0"/>
              <a:pPr/>
              <a:t>20/03/2022</a:t>
            </a:fld>
            <a:endParaRPr lang="en-AU"/>
          </a:p>
        </p:txBody>
      </p:sp>
      <p:sp>
        <p:nvSpPr>
          <p:cNvPr id="3" name="Footer Placeholder 2">
            <a:extLst>
              <a:ext uri="{FF2B5EF4-FFF2-40B4-BE49-F238E27FC236}">
                <a16:creationId xmlns:a16="http://schemas.microsoft.com/office/drawing/2014/main" id="{9AECD222-912F-4B64-AA8F-CAA283185557}"/>
              </a:ext>
            </a:extLst>
          </p:cNvPr>
          <p:cNvSpPr>
            <a:spLocks noGrp="1"/>
          </p:cNvSpPr>
          <p:nvPr>
            <p:ph type="ftr" sz="quarter" idx="11"/>
          </p:nvPr>
        </p:nvSpPr>
        <p:spPr/>
        <p:txBody>
          <a:bodyPr/>
          <a:lstStyle>
            <a:lvl1pPr>
              <a:defRPr sz="1800"/>
            </a:lvl1pPr>
          </a:lstStyle>
          <a:p>
            <a:endParaRPr lang="en-AU"/>
          </a:p>
        </p:txBody>
      </p:sp>
      <p:sp>
        <p:nvSpPr>
          <p:cNvPr id="4" name="Slide Number Placeholder 3">
            <a:extLst>
              <a:ext uri="{FF2B5EF4-FFF2-40B4-BE49-F238E27FC236}">
                <a16:creationId xmlns:a16="http://schemas.microsoft.com/office/drawing/2014/main" id="{8EDF6CB6-BE06-4201-B6D2-526B0001FDE2}"/>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7" name="Picture 6" descr="A picture containing icon&#10;&#10;Description automatically generated">
            <a:extLst>
              <a:ext uri="{FF2B5EF4-FFF2-40B4-BE49-F238E27FC236}">
                <a16:creationId xmlns:a16="http://schemas.microsoft.com/office/drawing/2014/main" id="{F0224B09-1A60-4D46-B3FC-95D207AB5D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1794" y="289776"/>
            <a:ext cx="1824210" cy="1356462"/>
          </a:xfrm>
          <a:prstGeom prst="rect">
            <a:avLst/>
          </a:prstGeom>
        </p:spPr>
      </p:pic>
    </p:spTree>
    <p:extLst>
      <p:ext uri="{BB962C8B-B14F-4D97-AF65-F5344CB8AC3E}">
        <p14:creationId xmlns:p14="http://schemas.microsoft.com/office/powerpoint/2010/main" val="293954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3E8E-268C-4CAF-9AC8-36C03D52D675}"/>
              </a:ext>
            </a:extLst>
          </p:cNvPr>
          <p:cNvSpPr>
            <a:spLocks noGrp="1"/>
          </p:cNvSpPr>
          <p:nvPr>
            <p:ph type="title"/>
          </p:nvPr>
        </p:nvSpPr>
        <p:spPr>
          <a:xfrm>
            <a:off x="839788" y="457200"/>
            <a:ext cx="3932237" cy="1600200"/>
          </a:xfrm>
        </p:spPr>
        <p:txBody>
          <a:bodyPr anchor="b">
            <a:noAutofit/>
          </a:bodyPr>
          <a:lstStyle>
            <a:lvl1pPr>
              <a:defRPr sz="3600"/>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E0FFC48D-06A6-4CE4-98AC-E552ADB97AA4}"/>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ext Placeholder 3">
            <a:extLst>
              <a:ext uri="{FF2B5EF4-FFF2-40B4-BE49-F238E27FC236}">
                <a16:creationId xmlns:a16="http://schemas.microsoft.com/office/drawing/2014/main" id="{0034BD6E-6DE7-4A85-ABD8-D1B222E9F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DF1A7-82FA-4D66-8B58-7F88A1FF73FD}"/>
              </a:ext>
            </a:extLst>
          </p:cNvPr>
          <p:cNvSpPr>
            <a:spLocks noGrp="1"/>
          </p:cNvSpPr>
          <p:nvPr>
            <p:ph type="dt" sz="half" idx="10"/>
          </p:nvPr>
        </p:nvSpPr>
        <p:spPr/>
        <p:txBody>
          <a:bodyPr/>
          <a:lstStyle>
            <a:lvl1pPr>
              <a:defRPr sz="1800"/>
            </a:lvl1pPr>
          </a:lstStyle>
          <a:p>
            <a:fld id="{F672001E-10BC-4750-B070-14D688AFE4AD}" type="datetime1">
              <a:rPr lang="en-AU" smtClean="0"/>
              <a:pPr/>
              <a:t>20/03/2022</a:t>
            </a:fld>
            <a:endParaRPr lang="en-AU"/>
          </a:p>
        </p:txBody>
      </p:sp>
      <p:sp>
        <p:nvSpPr>
          <p:cNvPr id="6" name="Footer Placeholder 5">
            <a:extLst>
              <a:ext uri="{FF2B5EF4-FFF2-40B4-BE49-F238E27FC236}">
                <a16:creationId xmlns:a16="http://schemas.microsoft.com/office/drawing/2014/main" id="{C381EEB8-70C6-44F4-96D7-E922224B5FE6}"/>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AE8A2481-8C04-4345-8842-EC4FD5BA6996}"/>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10" name="Picture 9" descr="A picture containing icon&#10;&#10;Description automatically generated">
            <a:extLst>
              <a:ext uri="{FF2B5EF4-FFF2-40B4-BE49-F238E27FC236}">
                <a16:creationId xmlns:a16="http://schemas.microsoft.com/office/drawing/2014/main" id="{7597DF00-720D-4B1E-840E-03C040F73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0527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a:gsLst>
            <a:gs pos="0">
              <a:schemeClr val="bg1">
                <a:lumMod val="75000"/>
                <a:lumOff val="25000"/>
              </a:schemeClr>
            </a:gs>
            <a:gs pos="92000">
              <a:schemeClr val="bg1">
                <a:lumMod val="75000"/>
                <a:lumOff val="25000"/>
              </a:schemeClr>
            </a:gs>
          </a:gsLst>
          <a:lin ang="2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9888-041F-49A0-9127-469BB19543A9}"/>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en-AU" dirty="0"/>
          </a:p>
        </p:txBody>
      </p:sp>
      <p:sp>
        <p:nvSpPr>
          <p:cNvPr id="3" name="Picture Placeholder 2">
            <a:extLst>
              <a:ext uri="{FF2B5EF4-FFF2-40B4-BE49-F238E27FC236}">
                <a16:creationId xmlns:a16="http://schemas.microsoft.com/office/drawing/2014/main" id="{D4D29AEF-870C-41D0-8661-455C2DA6F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804AEC8-AB59-4B54-AAA4-9D8B01226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27EDB-E84A-4C67-BD89-6668412F7AC4}"/>
              </a:ext>
            </a:extLst>
          </p:cNvPr>
          <p:cNvSpPr>
            <a:spLocks noGrp="1"/>
          </p:cNvSpPr>
          <p:nvPr>
            <p:ph type="dt" sz="half" idx="10"/>
          </p:nvPr>
        </p:nvSpPr>
        <p:spPr/>
        <p:txBody>
          <a:bodyPr/>
          <a:lstStyle>
            <a:lvl1pPr>
              <a:defRPr sz="1800"/>
            </a:lvl1pPr>
          </a:lstStyle>
          <a:p>
            <a:fld id="{2F3E700E-CBBD-4342-A13C-D36EBDD7E8CC}" type="datetime1">
              <a:rPr lang="en-AU" smtClean="0"/>
              <a:pPr/>
              <a:t>20/03/2022</a:t>
            </a:fld>
            <a:endParaRPr lang="en-AU"/>
          </a:p>
        </p:txBody>
      </p:sp>
      <p:sp>
        <p:nvSpPr>
          <p:cNvPr id="6" name="Footer Placeholder 5">
            <a:extLst>
              <a:ext uri="{FF2B5EF4-FFF2-40B4-BE49-F238E27FC236}">
                <a16:creationId xmlns:a16="http://schemas.microsoft.com/office/drawing/2014/main" id="{76465827-5D66-476B-A06C-CBF2C1D85B02}"/>
              </a:ext>
            </a:extLst>
          </p:cNvPr>
          <p:cNvSpPr>
            <a:spLocks noGrp="1"/>
          </p:cNvSpPr>
          <p:nvPr>
            <p:ph type="ftr" sz="quarter" idx="11"/>
          </p:nvPr>
        </p:nvSpPr>
        <p:spPr/>
        <p:txBody>
          <a:bodyPr/>
          <a:lstStyle>
            <a:lvl1pPr>
              <a:defRPr sz="1800"/>
            </a:lvl1pPr>
          </a:lstStyle>
          <a:p>
            <a:endParaRPr lang="en-AU"/>
          </a:p>
        </p:txBody>
      </p:sp>
      <p:sp>
        <p:nvSpPr>
          <p:cNvPr id="7" name="Slide Number Placeholder 6">
            <a:extLst>
              <a:ext uri="{FF2B5EF4-FFF2-40B4-BE49-F238E27FC236}">
                <a16:creationId xmlns:a16="http://schemas.microsoft.com/office/drawing/2014/main" id="{56DA5AAC-8524-4407-B6A8-0E5CB395ECED}"/>
              </a:ext>
            </a:extLst>
          </p:cNvPr>
          <p:cNvSpPr>
            <a:spLocks noGrp="1"/>
          </p:cNvSpPr>
          <p:nvPr>
            <p:ph type="sldNum" sz="quarter" idx="12"/>
          </p:nvPr>
        </p:nvSpPr>
        <p:spPr/>
        <p:txBody>
          <a:bodyPr/>
          <a:lstStyle>
            <a:lvl1pPr>
              <a:defRPr sz="1800"/>
            </a:lvl1pPr>
          </a:lstStyle>
          <a:p>
            <a:fld id="{C378878F-F066-4907-83F5-485F9FD00528}" type="slidenum">
              <a:rPr lang="en-AU" smtClean="0"/>
              <a:pPr/>
              <a:t>‹#›</a:t>
            </a:fld>
            <a:endParaRPr lang="en-AU"/>
          </a:p>
        </p:txBody>
      </p:sp>
      <p:pic>
        <p:nvPicPr>
          <p:cNvPr id="9" name="Picture 8" descr="A picture containing icon&#10;&#10;Description automatically generated">
            <a:extLst>
              <a:ext uri="{FF2B5EF4-FFF2-40B4-BE49-F238E27FC236}">
                <a16:creationId xmlns:a16="http://schemas.microsoft.com/office/drawing/2014/main" id="{9E77A28C-56B0-4768-B154-979D9B87E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612" y="4504588"/>
            <a:ext cx="1824210" cy="1356462"/>
          </a:xfrm>
          <a:prstGeom prst="rect">
            <a:avLst/>
          </a:prstGeom>
        </p:spPr>
      </p:pic>
    </p:spTree>
    <p:extLst>
      <p:ext uri="{BB962C8B-B14F-4D97-AF65-F5344CB8AC3E}">
        <p14:creationId xmlns:p14="http://schemas.microsoft.com/office/powerpoint/2010/main" val="396100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Picture 11" descr="Shape, polygon&#10;&#10;Description automatically generated">
            <a:extLst>
              <a:ext uri="{FF2B5EF4-FFF2-40B4-BE49-F238E27FC236}">
                <a16:creationId xmlns:a16="http://schemas.microsoft.com/office/drawing/2014/main" id="{D0DC60C4-C786-4ECA-B9C1-77518A0ABEF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0571BC9-9D83-4873-AAF1-C1F3BBF12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CFCE0C2A-6633-4F81-84FE-A1C936556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F26FE6-3C57-4B02-9A5D-5C2563A40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6DCC0-C942-4110-A4F2-254B646C82C6}" type="datetime1">
              <a:rPr lang="en-AU" smtClean="0"/>
              <a:t>20/03/2022</a:t>
            </a:fld>
            <a:endParaRPr lang="en-AU"/>
          </a:p>
        </p:txBody>
      </p:sp>
      <p:sp>
        <p:nvSpPr>
          <p:cNvPr id="5" name="Footer Placeholder 4">
            <a:extLst>
              <a:ext uri="{FF2B5EF4-FFF2-40B4-BE49-F238E27FC236}">
                <a16:creationId xmlns:a16="http://schemas.microsoft.com/office/drawing/2014/main" id="{399670FA-B4BF-4F1C-9C26-969E197B9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4D6A55B-E5E1-41AD-B459-9751DE64C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8878F-F066-4907-83F5-485F9FD00528}" type="slidenum">
              <a:rPr lang="en-AU" smtClean="0"/>
              <a:t>‹#›</a:t>
            </a:fld>
            <a:endParaRPr lang="en-AU"/>
          </a:p>
        </p:txBody>
      </p:sp>
    </p:spTree>
    <p:extLst>
      <p:ext uri="{BB962C8B-B14F-4D97-AF65-F5344CB8AC3E}">
        <p14:creationId xmlns:p14="http://schemas.microsoft.com/office/powerpoint/2010/main" val="3607339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s.google.com/machine-learning/glossary/#m"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5" Type="http://schemas.openxmlformats.org/officeDocument/2006/relationships/hyperlink" Target="https://www.geeksforgeeks.org/machine-learning/" TargetMode="External"/><Relationship Id="rId4" Type="http://schemas.openxmlformats.org/officeDocument/2006/relationships/hyperlink" Target="https://www.ibm.com/cloud/learn/machine-learning#toc-real-world-Lyja9GS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9B6A-55D1-4404-95DC-B516A70D57FC}"/>
              </a:ext>
            </a:extLst>
          </p:cNvPr>
          <p:cNvSpPr>
            <a:spLocks noGrp="1"/>
          </p:cNvSpPr>
          <p:nvPr>
            <p:ph type="ctrTitle"/>
          </p:nvPr>
        </p:nvSpPr>
        <p:spPr/>
        <p:txBody>
          <a:bodyPr/>
          <a:lstStyle/>
          <a:p>
            <a:r>
              <a:rPr lang="en-GB" b="1" dirty="0">
                <a:effectLst>
                  <a:innerShdw blurRad="63500" dist="50800" dir="2700000">
                    <a:prstClr val="black">
                      <a:alpha val="50000"/>
                    </a:prstClr>
                  </a:innerShdw>
                </a:effectLst>
              </a:rPr>
              <a:t>Introduction to Machine  Learning</a:t>
            </a:r>
            <a:endParaRPr lang="en-AU" dirty="0">
              <a:effectLst>
                <a:innerShdw blurRad="63500" dist="50800" dir="2700000">
                  <a:prstClr val="black">
                    <a:alpha val="50000"/>
                  </a:prstClr>
                </a:innerShdw>
              </a:effectLst>
            </a:endParaRPr>
          </a:p>
        </p:txBody>
      </p:sp>
      <p:sp>
        <p:nvSpPr>
          <p:cNvPr id="3" name="Subtitle 2">
            <a:extLst>
              <a:ext uri="{FF2B5EF4-FFF2-40B4-BE49-F238E27FC236}">
                <a16:creationId xmlns:a16="http://schemas.microsoft.com/office/drawing/2014/main" id="{72BFC7EB-9D4D-46DE-98D6-20AF3641FDB6}"/>
              </a:ext>
            </a:extLst>
          </p:cNvPr>
          <p:cNvSpPr>
            <a:spLocks noGrp="1"/>
          </p:cNvSpPr>
          <p:nvPr>
            <p:ph type="subTitle" idx="1"/>
          </p:nvPr>
        </p:nvSpPr>
        <p:spPr>
          <a:xfrm>
            <a:off x="1526776" y="3936547"/>
            <a:ext cx="7249234" cy="1799089"/>
          </a:xfrm>
        </p:spPr>
        <p:txBody>
          <a:bodyPr>
            <a:normAutofit/>
          </a:bodyPr>
          <a:lstStyle/>
          <a:p>
            <a:r>
              <a:rPr lang="en-GB" sz="3200" dirty="0"/>
              <a:t>What is Machine Learning?</a:t>
            </a:r>
          </a:p>
        </p:txBody>
      </p:sp>
      <p:pic>
        <p:nvPicPr>
          <p:cNvPr id="4" name="Picture 3" descr="Icon&#10;&#10;Description automatically generated">
            <a:extLst>
              <a:ext uri="{FF2B5EF4-FFF2-40B4-BE49-F238E27FC236}">
                <a16:creationId xmlns:a16="http://schemas.microsoft.com/office/drawing/2014/main" id="{8786BB0B-DEC4-4DB6-B4BB-5A0852314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0375" y="3509963"/>
            <a:ext cx="2283806" cy="2509677"/>
          </a:xfrm>
          <a:prstGeom prst="rect">
            <a:avLst/>
          </a:prstGeom>
        </p:spPr>
      </p:pic>
      <p:sp>
        <p:nvSpPr>
          <p:cNvPr id="5" name="Slide Number Placeholder 4">
            <a:extLst>
              <a:ext uri="{FF2B5EF4-FFF2-40B4-BE49-F238E27FC236}">
                <a16:creationId xmlns:a16="http://schemas.microsoft.com/office/drawing/2014/main" id="{7FE17B87-EE2B-466E-ADD7-9417D9AF80F5}"/>
              </a:ext>
            </a:extLst>
          </p:cNvPr>
          <p:cNvSpPr>
            <a:spLocks noGrp="1"/>
          </p:cNvSpPr>
          <p:nvPr>
            <p:ph type="sldNum" sz="quarter" idx="12"/>
          </p:nvPr>
        </p:nvSpPr>
        <p:spPr/>
        <p:txBody>
          <a:bodyPr/>
          <a:lstStyle/>
          <a:p>
            <a:fld id="{C378878F-F066-4907-83F5-485F9FD00528}" type="slidenum">
              <a:rPr lang="en-AU" smtClean="0"/>
              <a:t>1</a:t>
            </a:fld>
            <a:endParaRPr lang="en-AU"/>
          </a:p>
        </p:txBody>
      </p:sp>
    </p:spTree>
    <p:extLst>
      <p:ext uri="{BB962C8B-B14F-4D97-AF65-F5344CB8AC3E}">
        <p14:creationId xmlns:p14="http://schemas.microsoft.com/office/powerpoint/2010/main" val="69537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FB46-8163-4C0D-88B8-B55F894462DF}"/>
              </a:ext>
            </a:extLst>
          </p:cNvPr>
          <p:cNvSpPr>
            <a:spLocks noGrp="1"/>
          </p:cNvSpPr>
          <p:nvPr>
            <p:ph type="title"/>
          </p:nvPr>
        </p:nvSpPr>
        <p:spPr/>
        <p:txBody>
          <a:bodyPr/>
          <a:lstStyle/>
          <a:p>
            <a:r>
              <a:rPr lang="en-GB" dirty="0"/>
              <a:t>Harry Potter AI Book</a:t>
            </a:r>
          </a:p>
        </p:txBody>
      </p:sp>
      <p:pic>
        <p:nvPicPr>
          <p:cNvPr id="6" name="Content Placeholder 5" descr="Graphical user interface, text, application&#10;&#10;Description automatically generated">
            <a:extLst>
              <a:ext uri="{FF2B5EF4-FFF2-40B4-BE49-F238E27FC236}">
                <a16:creationId xmlns:a16="http://schemas.microsoft.com/office/drawing/2014/main" id="{F2D7F050-AF5A-4139-8A57-F561F551C7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4191" y="3863547"/>
            <a:ext cx="9979609" cy="1977092"/>
          </a:xfrm>
        </p:spPr>
      </p:pic>
      <p:sp>
        <p:nvSpPr>
          <p:cNvPr id="4" name="Slide Number Placeholder 3">
            <a:extLst>
              <a:ext uri="{FF2B5EF4-FFF2-40B4-BE49-F238E27FC236}">
                <a16:creationId xmlns:a16="http://schemas.microsoft.com/office/drawing/2014/main" id="{7A2B17A9-DB82-4DCE-AD9F-66174B5AE2FB}"/>
              </a:ext>
            </a:extLst>
          </p:cNvPr>
          <p:cNvSpPr>
            <a:spLocks noGrp="1"/>
          </p:cNvSpPr>
          <p:nvPr>
            <p:ph type="sldNum" sz="quarter" idx="12"/>
          </p:nvPr>
        </p:nvSpPr>
        <p:spPr/>
        <p:txBody>
          <a:bodyPr/>
          <a:lstStyle/>
          <a:p>
            <a:fld id="{C378878F-F066-4907-83F5-485F9FD00528}" type="slidenum">
              <a:rPr lang="en-AU" smtClean="0"/>
              <a:pPr/>
              <a:t>10</a:t>
            </a:fld>
            <a:endParaRPr lang="en-AU" dirty="0"/>
          </a:p>
        </p:txBody>
      </p:sp>
      <p:pic>
        <p:nvPicPr>
          <p:cNvPr id="7" name="Picture 6" descr="Text&#10;&#10;Description automatically generated">
            <a:extLst>
              <a:ext uri="{FF2B5EF4-FFF2-40B4-BE49-F238E27FC236}">
                <a16:creationId xmlns:a16="http://schemas.microsoft.com/office/drawing/2014/main" id="{0828E6A9-A9AB-407D-95FE-0123338B1B87}"/>
              </a:ext>
            </a:extLst>
          </p:cNvPr>
          <p:cNvPicPr>
            <a:picLocks noChangeAspect="1"/>
          </p:cNvPicPr>
          <p:nvPr/>
        </p:nvPicPr>
        <p:blipFill rotWithShape="1">
          <a:blip r:embed="rId3">
            <a:extLst>
              <a:ext uri="{28A0092B-C50C-407E-A947-70E740481C1C}">
                <a14:useLocalDpi xmlns:a14="http://schemas.microsoft.com/office/drawing/2010/main" val="0"/>
              </a:ext>
            </a:extLst>
          </a:blip>
          <a:srcRect b="47932"/>
          <a:stretch/>
        </p:blipFill>
        <p:spPr>
          <a:xfrm>
            <a:off x="3838431" y="1675674"/>
            <a:ext cx="5051127" cy="1753326"/>
          </a:xfrm>
          <a:prstGeom prst="rect">
            <a:avLst/>
          </a:prstGeom>
        </p:spPr>
      </p:pic>
    </p:spTree>
    <p:extLst>
      <p:ext uri="{BB962C8B-B14F-4D97-AF65-F5344CB8AC3E}">
        <p14:creationId xmlns:p14="http://schemas.microsoft.com/office/powerpoint/2010/main" val="530887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1079-7503-4E7D-8D8E-F848415AA16B}"/>
              </a:ext>
            </a:extLst>
          </p:cNvPr>
          <p:cNvSpPr>
            <a:spLocks noGrp="1"/>
          </p:cNvSpPr>
          <p:nvPr>
            <p:ph type="title"/>
          </p:nvPr>
        </p:nvSpPr>
        <p:spPr/>
        <p:txBody>
          <a:bodyPr/>
          <a:lstStyle/>
          <a:p>
            <a:r>
              <a:rPr lang="en-GB" dirty="0"/>
              <a:t>Learning to Walk?</a:t>
            </a:r>
          </a:p>
        </p:txBody>
      </p:sp>
      <p:pic>
        <p:nvPicPr>
          <p:cNvPr id="5" name="learning_to_walk">
            <a:hlinkClick r:id="" action="ppaction://media"/>
            <a:extLst>
              <a:ext uri="{FF2B5EF4-FFF2-40B4-BE49-F238E27FC236}">
                <a16:creationId xmlns:a16="http://schemas.microsoft.com/office/drawing/2014/main" id="{0B23B9CE-1E7C-4A46-B80E-D3A6C28D3FB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92450" y="1825625"/>
            <a:ext cx="6007100" cy="4351338"/>
          </a:xfrm>
        </p:spPr>
      </p:pic>
      <p:sp>
        <p:nvSpPr>
          <p:cNvPr id="4" name="Slide Number Placeholder 3">
            <a:extLst>
              <a:ext uri="{FF2B5EF4-FFF2-40B4-BE49-F238E27FC236}">
                <a16:creationId xmlns:a16="http://schemas.microsoft.com/office/drawing/2014/main" id="{893718E9-DB75-4797-B630-E8F3D32B7E39}"/>
              </a:ext>
            </a:extLst>
          </p:cNvPr>
          <p:cNvSpPr>
            <a:spLocks noGrp="1"/>
          </p:cNvSpPr>
          <p:nvPr>
            <p:ph type="sldNum" sz="quarter" idx="12"/>
          </p:nvPr>
        </p:nvSpPr>
        <p:spPr/>
        <p:txBody>
          <a:bodyPr/>
          <a:lstStyle/>
          <a:p>
            <a:fld id="{C378878F-F066-4907-83F5-485F9FD00528}" type="slidenum">
              <a:rPr lang="en-AU" smtClean="0"/>
              <a:pPr/>
              <a:t>11</a:t>
            </a:fld>
            <a:endParaRPr lang="en-AU" dirty="0"/>
          </a:p>
        </p:txBody>
      </p:sp>
    </p:spTree>
    <p:extLst>
      <p:ext uri="{BB962C8B-B14F-4D97-AF65-F5344CB8AC3E}">
        <p14:creationId xmlns:p14="http://schemas.microsoft.com/office/powerpoint/2010/main" val="55463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ECF94-9C68-464C-BBD9-E6C1A2E08D23}"/>
              </a:ext>
            </a:extLst>
          </p:cNvPr>
          <p:cNvSpPr>
            <a:spLocks noGrp="1"/>
          </p:cNvSpPr>
          <p:nvPr>
            <p:ph type="title"/>
          </p:nvPr>
        </p:nvSpPr>
        <p:spPr/>
        <p:txBody>
          <a:bodyPr/>
          <a:lstStyle/>
          <a:p>
            <a:r>
              <a:rPr lang="en-GB" dirty="0"/>
              <a:t>Tay Twitter Bot</a:t>
            </a:r>
          </a:p>
        </p:txBody>
      </p:sp>
      <p:pic>
        <p:nvPicPr>
          <p:cNvPr id="6" name="Content Placeholder 5" descr="Graphical user interface, text, application&#10;&#10;Description automatically generated">
            <a:extLst>
              <a:ext uri="{FF2B5EF4-FFF2-40B4-BE49-F238E27FC236}">
                <a16:creationId xmlns:a16="http://schemas.microsoft.com/office/drawing/2014/main" id="{07DC9034-A996-459C-8A94-56C1F366DA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4108" y="2046381"/>
            <a:ext cx="10183784" cy="3700874"/>
          </a:xfrm>
        </p:spPr>
      </p:pic>
      <p:sp>
        <p:nvSpPr>
          <p:cNvPr id="4" name="Slide Number Placeholder 3">
            <a:extLst>
              <a:ext uri="{FF2B5EF4-FFF2-40B4-BE49-F238E27FC236}">
                <a16:creationId xmlns:a16="http://schemas.microsoft.com/office/drawing/2014/main" id="{22FC9DE4-1AE0-4312-8BFB-122C4123FAB8}"/>
              </a:ext>
            </a:extLst>
          </p:cNvPr>
          <p:cNvSpPr>
            <a:spLocks noGrp="1"/>
          </p:cNvSpPr>
          <p:nvPr>
            <p:ph type="sldNum" sz="quarter" idx="12"/>
          </p:nvPr>
        </p:nvSpPr>
        <p:spPr/>
        <p:txBody>
          <a:bodyPr/>
          <a:lstStyle/>
          <a:p>
            <a:fld id="{C378878F-F066-4907-83F5-485F9FD00528}" type="slidenum">
              <a:rPr lang="en-AU" smtClean="0"/>
              <a:pPr/>
              <a:t>12</a:t>
            </a:fld>
            <a:endParaRPr lang="en-AU" dirty="0"/>
          </a:p>
        </p:txBody>
      </p:sp>
    </p:spTree>
    <p:extLst>
      <p:ext uri="{BB962C8B-B14F-4D97-AF65-F5344CB8AC3E}">
        <p14:creationId xmlns:p14="http://schemas.microsoft.com/office/powerpoint/2010/main" val="396077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CF3D-20AE-4101-96BE-F0A52AB34C1F}"/>
              </a:ext>
            </a:extLst>
          </p:cNvPr>
          <p:cNvSpPr>
            <a:spLocks noGrp="1"/>
          </p:cNvSpPr>
          <p:nvPr>
            <p:ph type="title"/>
          </p:nvPr>
        </p:nvSpPr>
        <p:spPr/>
        <p:txBody>
          <a:bodyPr/>
          <a:lstStyle/>
          <a:p>
            <a:r>
              <a:rPr lang="en-GB" dirty="0"/>
              <a:t>Tay Twitter Bot Cont.</a:t>
            </a:r>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1C79DA6F-AD34-4567-A25F-28EE5B63EF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5596" y="1825625"/>
            <a:ext cx="6400808" cy="4351338"/>
          </a:xfrm>
        </p:spPr>
      </p:pic>
      <p:sp>
        <p:nvSpPr>
          <p:cNvPr id="4" name="Slide Number Placeholder 3">
            <a:extLst>
              <a:ext uri="{FF2B5EF4-FFF2-40B4-BE49-F238E27FC236}">
                <a16:creationId xmlns:a16="http://schemas.microsoft.com/office/drawing/2014/main" id="{3CC15FC4-A409-4878-986E-F839860B5404}"/>
              </a:ext>
            </a:extLst>
          </p:cNvPr>
          <p:cNvSpPr>
            <a:spLocks noGrp="1"/>
          </p:cNvSpPr>
          <p:nvPr>
            <p:ph type="sldNum" sz="quarter" idx="12"/>
          </p:nvPr>
        </p:nvSpPr>
        <p:spPr/>
        <p:txBody>
          <a:bodyPr/>
          <a:lstStyle/>
          <a:p>
            <a:fld id="{C378878F-F066-4907-83F5-485F9FD00528}" type="slidenum">
              <a:rPr lang="en-AU" smtClean="0"/>
              <a:pPr/>
              <a:t>13</a:t>
            </a:fld>
            <a:endParaRPr lang="en-AU" dirty="0"/>
          </a:p>
        </p:txBody>
      </p:sp>
    </p:spTree>
    <p:extLst>
      <p:ext uri="{BB962C8B-B14F-4D97-AF65-F5344CB8AC3E}">
        <p14:creationId xmlns:p14="http://schemas.microsoft.com/office/powerpoint/2010/main" val="129363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AA09-DB21-4382-A22C-E81F0AE817CB}"/>
              </a:ext>
            </a:extLst>
          </p:cNvPr>
          <p:cNvSpPr>
            <a:spLocks noGrp="1"/>
          </p:cNvSpPr>
          <p:nvPr>
            <p:ph type="title"/>
          </p:nvPr>
        </p:nvSpPr>
        <p:spPr/>
        <p:txBody>
          <a:bodyPr/>
          <a:lstStyle/>
          <a:p>
            <a:r>
              <a:rPr lang="en-GB" dirty="0"/>
              <a:t>Tay Twitter Meltdown</a:t>
            </a:r>
          </a:p>
        </p:txBody>
      </p:sp>
      <p:sp>
        <p:nvSpPr>
          <p:cNvPr id="4" name="Slide Number Placeholder 3">
            <a:extLst>
              <a:ext uri="{FF2B5EF4-FFF2-40B4-BE49-F238E27FC236}">
                <a16:creationId xmlns:a16="http://schemas.microsoft.com/office/drawing/2014/main" id="{8D817ED1-2747-4872-907B-996C364F9452}"/>
              </a:ext>
            </a:extLst>
          </p:cNvPr>
          <p:cNvSpPr>
            <a:spLocks noGrp="1"/>
          </p:cNvSpPr>
          <p:nvPr>
            <p:ph type="sldNum" sz="quarter" idx="12"/>
          </p:nvPr>
        </p:nvSpPr>
        <p:spPr/>
        <p:txBody>
          <a:bodyPr/>
          <a:lstStyle/>
          <a:p>
            <a:fld id="{C378878F-F066-4907-83F5-485F9FD00528}" type="slidenum">
              <a:rPr lang="en-AU" smtClean="0"/>
              <a:pPr/>
              <a:t>14</a:t>
            </a:fld>
            <a:endParaRPr lang="en-AU" dirty="0"/>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177A9AEF-3E5D-40DB-9B6F-2CDEF5F82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0" y="2012577"/>
            <a:ext cx="4379023" cy="22384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088A4D52-63B6-456C-82E0-66277BC04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02" y="4470213"/>
            <a:ext cx="5876925" cy="2000250"/>
          </a:xfrm>
          <a:prstGeom prst="rect">
            <a:avLst/>
          </a:prstGeom>
        </p:spPr>
      </p:pic>
      <p:pic>
        <p:nvPicPr>
          <p:cNvPr id="10" name="Picture 9" descr="Graphical user interface, website&#10;&#10;Description automatically generated">
            <a:extLst>
              <a:ext uri="{FF2B5EF4-FFF2-40B4-BE49-F238E27FC236}">
                <a16:creationId xmlns:a16="http://schemas.microsoft.com/office/drawing/2014/main" id="{54D42DF8-F7B5-4A67-9C88-E677CE562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3812" y="2012577"/>
            <a:ext cx="4041033" cy="3928498"/>
          </a:xfrm>
          <a:prstGeom prst="rect">
            <a:avLst/>
          </a:prstGeom>
        </p:spPr>
      </p:pic>
    </p:spTree>
    <p:extLst>
      <p:ext uri="{BB962C8B-B14F-4D97-AF65-F5344CB8AC3E}">
        <p14:creationId xmlns:p14="http://schemas.microsoft.com/office/powerpoint/2010/main" val="3757699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A152-C00E-4AB6-99C2-1DB5B40166CD}"/>
              </a:ext>
            </a:extLst>
          </p:cNvPr>
          <p:cNvSpPr>
            <a:spLocks noGrp="1"/>
          </p:cNvSpPr>
          <p:nvPr>
            <p:ph type="title"/>
          </p:nvPr>
        </p:nvSpPr>
        <p:spPr/>
        <p:txBody>
          <a:bodyPr/>
          <a:lstStyle/>
          <a:p>
            <a:r>
              <a:rPr lang="en-GB" dirty="0"/>
              <a:t>ML Definitions</a:t>
            </a:r>
            <a:endParaRPr lang="en-AU" dirty="0"/>
          </a:p>
        </p:txBody>
      </p:sp>
      <p:sp>
        <p:nvSpPr>
          <p:cNvPr id="3" name="Content Placeholder 2">
            <a:extLst>
              <a:ext uri="{FF2B5EF4-FFF2-40B4-BE49-F238E27FC236}">
                <a16:creationId xmlns:a16="http://schemas.microsoft.com/office/drawing/2014/main" id="{B23D022F-DF3E-4FB0-8464-DAE5D62B5E93}"/>
              </a:ext>
            </a:extLst>
          </p:cNvPr>
          <p:cNvSpPr>
            <a:spLocks noGrp="1"/>
          </p:cNvSpPr>
          <p:nvPr>
            <p:ph idx="1"/>
          </p:nvPr>
        </p:nvSpPr>
        <p:spPr/>
        <p:txBody>
          <a:bodyPr/>
          <a:lstStyle/>
          <a:p>
            <a:pPr marL="0" indent="0">
              <a:lnSpc>
                <a:spcPct val="150000"/>
              </a:lnSpc>
              <a:buNone/>
            </a:pPr>
            <a:r>
              <a:rPr lang="en-GB" dirty="0"/>
              <a:t>“A program or system that builds (trains) a predictive model from input data.” Google</a:t>
            </a:r>
          </a:p>
          <a:p>
            <a:pPr marL="0" indent="0">
              <a:lnSpc>
                <a:spcPct val="150000"/>
              </a:lnSpc>
              <a:buNone/>
            </a:pPr>
            <a:r>
              <a:rPr lang="en-GB" dirty="0"/>
              <a:t>“Branch of AI … imitates the way </a:t>
            </a:r>
            <a:r>
              <a:rPr lang="en-GB" b="1" dirty="0"/>
              <a:t>humans learn</a:t>
            </a:r>
            <a:r>
              <a:rPr lang="en-GB" dirty="0"/>
              <a:t>…” IBM</a:t>
            </a:r>
          </a:p>
          <a:p>
            <a:pPr marL="0" indent="0">
              <a:lnSpc>
                <a:spcPct val="150000"/>
              </a:lnSpc>
              <a:buNone/>
            </a:pPr>
            <a:r>
              <a:rPr lang="en-GB" dirty="0"/>
              <a:t>“</a:t>
            </a:r>
            <a:r>
              <a:rPr lang="en-GB" b="1" dirty="0"/>
              <a:t>Machine Learning</a:t>
            </a:r>
            <a:r>
              <a:rPr lang="en-GB" dirty="0"/>
              <a:t> is the field of study that gives computers the capability to learn without being </a:t>
            </a:r>
            <a:r>
              <a:rPr lang="en-GB" b="1" dirty="0"/>
              <a:t>explicitly programmed</a:t>
            </a:r>
            <a:r>
              <a:rPr lang="en-GB" dirty="0"/>
              <a:t>” </a:t>
            </a:r>
            <a:r>
              <a:rPr lang="en-GB" dirty="0" err="1"/>
              <a:t>GeekforGeeks</a:t>
            </a:r>
            <a:endParaRPr lang="en-GB" dirty="0"/>
          </a:p>
        </p:txBody>
      </p:sp>
      <p:sp>
        <p:nvSpPr>
          <p:cNvPr id="4" name="Slide Number Placeholder 3">
            <a:extLst>
              <a:ext uri="{FF2B5EF4-FFF2-40B4-BE49-F238E27FC236}">
                <a16:creationId xmlns:a16="http://schemas.microsoft.com/office/drawing/2014/main" id="{D90E976B-AA2B-4DE3-8119-D0135646698C}"/>
              </a:ext>
            </a:extLst>
          </p:cNvPr>
          <p:cNvSpPr>
            <a:spLocks noGrp="1"/>
          </p:cNvSpPr>
          <p:nvPr>
            <p:ph type="sldNum" sz="quarter" idx="12"/>
          </p:nvPr>
        </p:nvSpPr>
        <p:spPr/>
        <p:txBody>
          <a:bodyPr/>
          <a:lstStyle/>
          <a:p>
            <a:fld id="{C378878F-F066-4907-83F5-485F9FD00528}" type="slidenum">
              <a:rPr lang="en-AU" smtClean="0"/>
              <a:pPr/>
              <a:t>15</a:t>
            </a:fld>
            <a:endParaRPr lang="en-AU" dirty="0"/>
          </a:p>
        </p:txBody>
      </p:sp>
    </p:spTree>
    <p:extLst>
      <p:ext uri="{BB962C8B-B14F-4D97-AF65-F5344CB8AC3E}">
        <p14:creationId xmlns:p14="http://schemas.microsoft.com/office/powerpoint/2010/main" val="2633113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2551-7544-4929-821D-5AE491F3BCD0}"/>
              </a:ext>
            </a:extLst>
          </p:cNvPr>
          <p:cNvSpPr>
            <a:spLocks noGrp="1"/>
          </p:cNvSpPr>
          <p:nvPr>
            <p:ph type="title"/>
          </p:nvPr>
        </p:nvSpPr>
        <p:spPr/>
        <p:txBody>
          <a:bodyPr/>
          <a:lstStyle/>
          <a:p>
            <a:r>
              <a:rPr lang="en-GB" dirty="0"/>
              <a:t>ML at its Core</a:t>
            </a:r>
            <a:endParaRPr lang="en-AU" dirty="0"/>
          </a:p>
        </p:txBody>
      </p:sp>
      <p:sp>
        <p:nvSpPr>
          <p:cNvPr id="4" name="Slide Number Placeholder 3">
            <a:extLst>
              <a:ext uri="{FF2B5EF4-FFF2-40B4-BE49-F238E27FC236}">
                <a16:creationId xmlns:a16="http://schemas.microsoft.com/office/drawing/2014/main" id="{E9BC2172-E187-42D4-966C-310C6D3B0B57}"/>
              </a:ext>
            </a:extLst>
          </p:cNvPr>
          <p:cNvSpPr>
            <a:spLocks noGrp="1"/>
          </p:cNvSpPr>
          <p:nvPr>
            <p:ph type="sldNum" sz="quarter" idx="12"/>
          </p:nvPr>
        </p:nvSpPr>
        <p:spPr/>
        <p:txBody>
          <a:bodyPr/>
          <a:lstStyle/>
          <a:p>
            <a:fld id="{C378878F-F066-4907-83F5-485F9FD00528}" type="slidenum">
              <a:rPr lang="en-AU" smtClean="0"/>
              <a:pPr/>
              <a:t>16</a:t>
            </a:fld>
            <a:endParaRPr lang="en-AU" dirty="0"/>
          </a:p>
        </p:txBody>
      </p:sp>
      <p:sp>
        <p:nvSpPr>
          <p:cNvPr id="8" name="Content Placeholder 2">
            <a:extLst>
              <a:ext uri="{FF2B5EF4-FFF2-40B4-BE49-F238E27FC236}">
                <a16:creationId xmlns:a16="http://schemas.microsoft.com/office/drawing/2014/main" id="{44DB4BD6-76D3-4818-A941-54CE2A5BB968}"/>
              </a:ext>
            </a:extLst>
          </p:cNvPr>
          <p:cNvSpPr txBox="1">
            <a:spLocks/>
          </p:cNvSpPr>
          <p:nvPr/>
        </p:nvSpPr>
        <p:spPr>
          <a:xfrm>
            <a:off x="7850459" y="2005012"/>
            <a:ext cx="39809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b="1" dirty="0"/>
              <a:t>Critic</a:t>
            </a:r>
            <a:r>
              <a:rPr lang="en-GB" dirty="0"/>
              <a:t> evaluates performance</a:t>
            </a:r>
          </a:p>
          <a:p>
            <a:pPr>
              <a:lnSpc>
                <a:spcPct val="150000"/>
              </a:lnSpc>
            </a:pPr>
            <a:r>
              <a:rPr lang="en-GB" b="1" dirty="0"/>
              <a:t>Learning element </a:t>
            </a:r>
            <a:r>
              <a:rPr lang="en-GB" dirty="0"/>
              <a:t>learns from feedback</a:t>
            </a:r>
          </a:p>
          <a:p>
            <a:pPr>
              <a:lnSpc>
                <a:spcPct val="150000"/>
              </a:lnSpc>
            </a:pPr>
            <a:r>
              <a:rPr lang="en-GB" b="1" dirty="0"/>
              <a:t>Model </a:t>
            </a:r>
            <a:r>
              <a:rPr lang="en-GB" dirty="0"/>
              <a:t>Analyses data</a:t>
            </a:r>
            <a:endParaRPr lang="en-AU" dirty="0"/>
          </a:p>
        </p:txBody>
      </p:sp>
      <p:pic>
        <p:nvPicPr>
          <p:cNvPr id="13" name="Content Placeholder 12" descr="Diagram&#10;&#10;Description automatically generated">
            <a:extLst>
              <a:ext uri="{FF2B5EF4-FFF2-40B4-BE49-F238E27FC236}">
                <a16:creationId xmlns:a16="http://schemas.microsoft.com/office/drawing/2014/main" id="{E6DF3312-1DBF-450C-B14C-86120B7D1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929" y="2086769"/>
            <a:ext cx="6724650" cy="3829050"/>
          </a:xfrm>
        </p:spPr>
      </p:pic>
    </p:spTree>
    <p:extLst>
      <p:ext uri="{BB962C8B-B14F-4D97-AF65-F5344CB8AC3E}">
        <p14:creationId xmlns:p14="http://schemas.microsoft.com/office/powerpoint/2010/main" val="3127794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4C47-8BD8-442A-99EC-14BCCD1F8EA9}"/>
              </a:ext>
            </a:extLst>
          </p:cNvPr>
          <p:cNvSpPr>
            <a:spLocks noGrp="1"/>
          </p:cNvSpPr>
          <p:nvPr>
            <p:ph type="title"/>
          </p:nvPr>
        </p:nvSpPr>
        <p:spPr/>
        <p:txBody>
          <a:bodyPr/>
          <a:lstStyle/>
          <a:p>
            <a:r>
              <a:rPr lang="en-GB" dirty="0"/>
              <a:t>Main Types of ML</a:t>
            </a:r>
          </a:p>
        </p:txBody>
      </p:sp>
      <p:sp>
        <p:nvSpPr>
          <p:cNvPr id="4" name="Content Placeholder 3">
            <a:extLst>
              <a:ext uri="{FF2B5EF4-FFF2-40B4-BE49-F238E27FC236}">
                <a16:creationId xmlns:a16="http://schemas.microsoft.com/office/drawing/2014/main" id="{479F60AC-D41A-4B2B-BD6B-E49FB88F1CE0}"/>
              </a:ext>
            </a:extLst>
          </p:cNvPr>
          <p:cNvSpPr>
            <a:spLocks noGrp="1"/>
          </p:cNvSpPr>
          <p:nvPr>
            <p:ph sz="half" idx="2"/>
          </p:nvPr>
        </p:nvSpPr>
        <p:spPr>
          <a:xfrm>
            <a:off x="6541476" y="1825625"/>
            <a:ext cx="4812323" cy="4351338"/>
          </a:xfrm>
        </p:spPr>
        <p:txBody>
          <a:bodyPr/>
          <a:lstStyle/>
          <a:p>
            <a:pPr marL="0" indent="0">
              <a:buNone/>
            </a:pPr>
            <a:r>
              <a:rPr lang="en-GB" b="1" dirty="0"/>
              <a:t>Supervised</a:t>
            </a:r>
          </a:p>
          <a:p>
            <a:pPr marL="0" indent="0">
              <a:buNone/>
            </a:pPr>
            <a:r>
              <a:rPr lang="en-GB" dirty="0"/>
              <a:t>Train a predictor</a:t>
            </a:r>
          </a:p>
          <a:p>
            <a:pPr marL="0" indent="0">
              <a:buNone/>
            </a:pPr>
            <a:endParaRPr lang="en-GB" dirty="0"/>
          </a:p>
          <a:p>
            <a:pPr marL="0" indent="0">
              <a:buNone/>
            </a:pPr>
            <a:r>
              <a:rPr lang="en-GB" b="1" dirty="0"/>
              <a:t>Unsupervised</a:t>
            </a:r>
          </a:p>
          <a:p>
            <a:pPr marL="0" indent="0">
              <a:buNone/>
            </a:pPr>
            <a:r>
              <a:rPr lang="en-GB" dirty="0"/>
              <a:t>Organise unstructured data</a:t>
            </a:r>
          </a:p>
          <a:p>
            <a:pPr marL="0" indent="0">
              <a:buNone/>
            </a:pPr>
            <a:endParaRPr lang="en-GB" dirty="0"/>
          </a:p>
          <a:p>
            <a:pPr marL="0" indent="0">
              <a:buNone/>
            </a:pPr>
            <a:r>
              <a:rPr lang="en-GB" b="1" dirty="0"/>
              <a:t>Reinforcement</a:t>
            </a:r>
          </a:p>
          <a:p>
            <a:pPr marL="0" indent="0">
              <a:buNone/>
            </a:pPr>
            <a:r>
              <a:rPr lang="en-GB" dirty="0"/>
              <a:t>Real time feedback</a:t>
            </a:r>
          </a:p>
        </p:txBody>
      </p:sp>
      <p:sp>
        <p:nvSpPr>
          <p:cNvPr id="5" name="Slide Number Placeholder 4">
            <a:extLst>
              <a:ext uri="{FF2B5EF4-FFF2-40B4-BE49-F238E27FC236}">
                <a16:creationId xmlns:a16="http://schemas.microsoft.com/office/drawing/2014/main" id="{E2990CBD-5951-4191-B057-E3F82187DC37}"/>
              </a:ext>
            </a:extLst>
          </p:cNvPr>
          <p:cNvSpPr>
            <a:spLocks noGrp="1"/>
          </p:cNvSpPr>
          <p:nvPr>
            <p:ph type="sldNum" sz="quarter" idx="12"/>
          </p:nvPr>
        </p:nvSpPr>
        <p:spPr/>
        <p:txBody>
          <a:bodyPr/>
          <a:lstStyle/>
          <a:p>
            <a:fld id="{C378878F-F066-4907-83F5-485F9FD00528}" type="slidenum">
              <a:rPr lang="en-AU" smtClean="0"/>
              <a:pPr/>
              <a:t>17</a:t>
            </a:fld>
            <a:endParaRPr lang="en-AU"/>
          </a:p>
        </p:txBody>
      </p:sp>
      <p:grpSp>
        <p:nvGrpSpPr>
          <p:cNvPr id="6" name="Group 5">
            <a:extLst>
              <a:ext uri="{FF2B5EF4-FFF2-40B4-BE49-F238E27FC236}">
                <a16:creationId xmlns:a16="http://schemas.microsoft.com/office/drawing/2014/main" id="{D271FCF8-908E-432F-95D4-B72B1EC88819}"/>
              </a:ext>
            </a:extLst>
          </p:cNvPr>
          <p:cNvGrpSpPr/>
          <p:nvPr/>
        </p:nvGrpSpPr>
        <p:grpSpPr>
          <a:xfrm>
            <a:off x="428394" y="1813424"/>
            <a:ext cx="5743807" cy="4292345"/>
            <a:chOff x="2740771" y="1690688"/>
            <a:chExt cx="6508737" cy="4863977"/>
          </a:xfrm>
        </p:grpSpPr>
        <p:sp>
          <p:nvSpPr>
            <p:cNvPr id="7" name="Rectangle: Rounded Corners 6">
              <a:extLst>
                <a:ext uri="{FF2B5EF4-FFF2-40B4-BE49-F238E27FC236}">
                  <a16:creationId xmlns:a16="http://schemas.microsoft.com/office/drawing/2014/main" id="{77823681-EE2D-42C1-8FBB-28C0E8B3F792}"/>
                </a:ext>
              </a:extLst>
            </p:cNvPr>
            <p:cNvSpPr/>
            <p:nvPr/>
          </p:nvSpPr>
          <p:spPr>
            <a:xfrm>
              <a:off x="2740771" y="1690688"/>
              <a:ext cx="6508737" cy="486397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Diagram&#10;&#10;Description automatically generated">
              <a:extLst>
                <a:ext uri="{FF2B5EF4-FFF2-40B4-BE49-F238E27FC236}">
                  <a16:creationId xmlns:a16="http://schemas.microsoft.com/office/drawing/2014/main" id="{8C78EF1F-1060-4736-8CDB-4F3654BF6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72" y="1884891"/>
              <a:ext cx="6251100" cy="4471459"/>
            </a:xfrm>
            <a:prstGeom prst="rect">
              <a:avLst/>
            </a:prstGeom>
          </p:spPr>
        </p:pic>
      </p:grpSp>
    </p:spTree>
    <p:extLst>
      <p:ext uri="{BB962C8B-B14F-4D97-AF65-F5344CB8AC3E}">
        <p14:creationId xmlns:p14="http://schemas.microsoft.com/office/powerpoint/2010/main" val="3938441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FA840C-B25D-4B7B-ACE3-C8CDC8F89060}"/>
              </a:ext>
            </a:extLst>
          </p:cNvPr>
          <p:cNvSpPr>
            <a:spLocks noGrp="1"/>
          </p:cNvSpPr>
          <p:nvPr>
            <p:ph type="sldNum" sz="quarter" idx="12"/>
          </p:nvPr>
        </p:nvSpPr>
        <p:spPr/>
        <p:txBody>
          <a:bodyPr/>
          <a:lstStyle/>
          <a:p>
            <a:fld id="{C378878F-F066-4907-83F5-485F9FD00528}" type="slidenum">
              <a:rPr lang="en-AU" smtClean="0"/>
              <a:pPr/>
              <a:t>18</a:t>
            </a:fld>
            <a:endParaRPr lang="en-AU"/>
          </a:p>
        </p:txBody>
      </p:sp>
      <p:pic>
        <p:nvPicPr>
          <p:cNvPr id="12" name="Picture 11" descr="Diagram&#10;&#10;Description automatically generated">
            <a:extLst>
              <a:ext uri="{FF2B5EF4-FFF2-40B4-BE49-F238E27FC236}">
                <a16:creationId xmlns:a16="http://schemas.microsoft.com/office/drawing/2014/main" id="{5B8A5B46-8E3D-4023-A8FB-AB151C81C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0432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F1E5-9CDA-41AE-9B58-E19935593170}"/>
              </a:ext>
            </a:extLst>
          </p:cNvPr>
          <p:cNvSpPr>
            <a:spLocks noGrp="1"/>
          </p:cNvSpPr>
          <p:nvPr>
            <p:ph type="title"/>
          </p:nvPr>
        </p:nvSpPr>
        <p:spPr/>
        <p:txBody>
          <a:bodyPr/>
          <a:lstStyle/>
          <a:p>
            <a:r>
              <a:rPr lang="en-GB" dirty="0"/>
              <a:t>Workshop Timeline</a:t>
            </a:r>
          </a:p>
        </p:txBody>
      </p:sp>
      <p:pic>
        <p:nvPicPr>
          <p:cNvPr id="6" name="Content Placeholder 5" descr="Graphical user interface, diagram, text, application, chat or text message&#10;&#10;Description automatically generated">
            <a:extLst>
              <a:ext uri="{FF2B5EF4-FFF2-40B4-BE49-F238E27FC236}">
                <a16:creationId xmlns:a16="http://schemas.microsoft.com/office/drawing/2014/main" id="{46A3862D-2F11-4DBD-8FBB-642D36A1B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328" y="2791620"/>
            <a:ext cx="9165344" cy="1711090"/>
          </a:xfrm>
        </p:spPr>
      </p:pic>
      <p:sp>
        <p:nvSpPr>
          <p:cNvPr id="4" name="Slide Number Placeholder 3">
            <a:extLst>
              <a:ext uri="{FF2B5EF4-FFF2-40B4-BE49-F238E27FC236}">
                <a16:creationId xmlns:a16="http://schemas.microsoft.com/office/drawing/2014/main" id="{36B077FF-8DC3-4048-A09C-B7974DE9FD34}"/>
              </a:ext>
            </a:extLst>
          </p:cNvPr>
          <p:cNvSpPr>
            <a:spLocks noGrp="1"/>
          </p:cNvSpPr>
          <p:nvPr>
            <p:ph type="sldNum" sz="quarter" idx="12"/>
          </p:nvPr>
        </p:nvSpPr>
        <p:spPr/>
        <p:txBody>
          <a:bodyPr/>
          <a:lstStyle/>
          <a:p>
            <a:fld id="{C378878F-F066-4907-83F5-485F9FD00528}" type="slidenum">
              <a:rPr lang="en-AU" smtClean="0"/>
              <a:pPr/>
              <a:t>19</a:t>
            </a:fld>
            <a:endParaRPr lang="en-AU" dirty="0"/>
          </a:p>
        </p:txBody>
      </p:sp>
      <p:sp>
        <p:nvSpPr>
          <p:cNvPr id="3" name="Arrow: Down 2">
            <a:extLst>
              <a:ext uri="{FF2B5EF4-FFF2-40B4-BE49-F238E27FC236}">
                <a16:creationId xmlns:a16="http://schemas.microsoft.com/office/drawing/2014/main" id="{5346C4ED-504C-4289-9CD9-7FB42F08FE02}"/>
              </a:ext>
            </a:extLst>
          </p:cNvPr>
          <p:cNvSpPr/>
          <p:nvPr/>
        </p:nvSpPr>
        <p:spPr>
          <a:xfrm rot="10800000">
            <a:off x="2290118" y="4681004"/>
            <a:ext cx="461319" cy="92263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488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510B-94D0-4237-838B-3BAEC7847287}"/>
              </a:ext>
            </a:extLst>
          </p:cNvPr>
          <p:cNvSpPr>
            <a:spLocks noGrp="1"/>
          </p:cNvSpPr>
          <p:nvPr>
            <p:ph type="title"/>
          </p:nvPr>
        </p:nvSpPr>
        <p:spPr>
          <a:xfrm>
            <a:off x="838200" y="591479"/>
            <a:ext cx="8735458" cy="1325563"/>
          </a:xfrm>
        </p:spPr>
        <p:txBody>
          <a:bodyPr/>
          <a:lstStyle/>
          <a:p>
            <a:r>
              <a:rPr lang="en-GB" dirty="0"/>
              <a:t>Copyright Notice</a:t>
            </a:r>
            <a:endParaRPr lang="en-AU" dirty="0"/>
          </a:p>
        </p:txBody>
      </p:sp>
      <p:sp>
        <p:nvSpPr>
          <p:cNvPr id="3" name="Content Placeholder 2">
            <a:extLst>
              <a:ext uri="{FF2B5EF4-FFF2-40B4-BE49-F238E27FC236}">
                <a16:creationId xmlns:a16="http://schemas.microsoft.com/office/drawing/2014/main" id="{40806B56-5469-454B-9AE8-5351E816CBB1}"/>
              </a:ext>
            </a:extLst>
          </p:cNvPr>
          <p:cNvSpPr>
            <a:spLocks noGrp="1"/>
          </p:cNvSpPr>
          <p:nvPr>
            <p:ph idx="1"/>
          </p:nvPr>
        </p:nvSpPr>
        <p:spPr>
          <a:xfrm>
            <a:off x="838200" y="2096429"/>
            <a:ext cx="10515600" cy="4080534"/>
          </a:xfrm>
        </p:spPr>
        <p:txBody>
          <a:bodyPr>
            <a:normAutofit/>
          </a:bodyPr>
          <a:lstStyle/>
          <a:p>
            <a:pPr marL="0" indent="0">
              <a:buNone/>
            </a:pPr>
            <a:r>
              <a:rPr lang="en-GB" dirty="0"/>
              <a:t>The material within this presentation, excluding externally sourced images and animations, is fully owned by the Curtin Machine Learning Club. No redistributing, modification, nor commercialisation is allowed without written consent from the copyright holder.</a:t>
            </a:r>
          </a:p>
          <a:p>
            <a:pPr marL="0" indent="0">
              <a:buNone/>
            </a:pPr>
            <a:endParaRPr lang="en-GB" dirty="0"/>
          </a:p>
          <a:p>
            <a:pPr marL="0" indent="0">
              <a:buNone/>
            </a:pPr>
            <a:endParaRPr lang="en-GB" dirty="0"/>
          </a:p>
          <a:p>
            <a:pPr marL="0" indent="0">
              <a:buNone/>
            </a:pPr>
            <a:endParaRPr lang="en-GB" dirty="0"/>
          </a:p>
          <a:p>
            <a:pPr marL="0" indent="0">
              <a:buNone/>
            </a:pPr>
            <a:r>
              <a:rPr lang="en-GB" dirty="0"/>
              <a:t>Copyright © 2022 Curtin Machine Learning Club</a:t>
            </a:r>
            <a:endParaRPr lang="en-AU" dirty="0"/>
          </a:p>
        </p:txBody>
      </p:sp>
      <p:sp>
        <p:nvSpPr>
          <p:cNvPr id="4" name="Slide Number Placeholder 3">
            <a:extLst>
              <a:ext uri="{FF2B5EF4-FFF2-40B4-BE49-F238E27FC236}">
                <a16:creationId xmlns:a16="http://schemas.microsoft.com/office/drawing/2014/main" id="{85D38494-0B03-4EE9-A768-4252CD749EC7}"/>
              </a:ext>
            </a:extLst>
          </p:cNvPr>
          <p:cNvSpPr>
            <a:spLocks noGrp="1"/>
          </p:cNvSpPr>
          <p:nvPr>
            <p:ph type="sldNum" sz="quarter" idx="12"/>
          </p:nvPr>
        </p:nvSpPr>
        <p:spPr/>
        <p:txBody>
          <a:bodyPr/>
          <a:lstStyle/>
          <a:p>
            <a:fld id="{C378878F-F066-4907-83F5-485F9FD00528}" type="slidenum">
              <a:rPr lang="en-AU" smtClean="0"/>
              <a:pPr/>
              <a:t>2</a:t>
            </a:fld>
            <a:endParaRPr lang="en-AU" dirty="0"/>
          </a:p>
        </p:txBody>
      </p:sp>
    </p:spTree>
    <p:extLst>
      <p:ext uri="{BB962C8B-B14F-4D97-AF65-F5344CB8AC3E}">
        <p14:creationId xmlns:p14="http://schemas.microsoft.com/office/powerpoint/2010/main" val="99858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2837-D0A2-44CF-B660-ECC18826A3E2}"/>
              </a:ext>
            </a:extLst>
          </p:cNvPr>
          <p:cNvSpPr>
            <a:spLocks noGrp="1"/>
          </p:cNvSpPr>
          <p:nvPr>
            <p:ph type="title"/>
          </p:nvPr>
        </p:nvSpPr>
        <p:spPr/>
        <p:txBody>
          <a:bodyPr/>
          <a:lstStyle/>
          <a:p>
            <a:r>
              <a:rPr lang="en-GB" dirty="0"/>
              <a:t>Supervised Learning</a:t>
            </a:r>
          </a:p>
        </p:txBody>
      </p:sp>
      <p:sp>
        <p:nvSpPr>
          <p:cNvPr id="4" name="Content Placeholder 3">
            <a:extLst>
              <a:ext uri="{FF2B5EF4-FFF2-40B4-BE49-F238E27FC236}">
                <a16:creationId xmlns:a16="http://schemas.microsoft.com/office/drawing/2014/main" id="{305E2E3A-03F1-410F-BCCC-1CBBED1ACB47}"/>
              </a:ext>
            </a:extLst>
          </p:cNvPr>
          <p:cNvSpPr>
            <a:spLocks noGrp="1"/>
          </p:cNvSpPr>
          <p:nvPr>
            <p:ph sz="half" idx="2"/>
          </p:nvPr>
        </p:nvSpPr>
        <p:spPr>
          <a:xfrm>
            <a:off x="6273312" y="1825625"/>
            <a:ext cx="5080488" cy="4351338"/>
          </a:xfrm>
        </p:spPr>
        <p:txBody>
          <a:bodyPr/>
          <a:lstStyle/>
          <a:p>
            <a:pPr>
              <a:lnSpc>
                <a:spcPct val="200000"/>
              </a:lnSpc>
            </a:pPr>
            <a:r>
              <a:rPr lang="en-GB" dirty="0"/>
              <a:t>Needs training data</a:t>
            </a:r>
          </a:p>
          <a:p>
            <a:pPr>
              <a:lnSpc>
                <a:spcPct val="200000"/>
              </a:lnSpc>
            </a:pPr>
            <a:r>
              <a:rPr lang="en-GB" dirty="0"/>
              <a:t>Manually labelled</a:t>
            </a:r>
          </a:p>
          <a:p>
            <a:pPr lvl="1">
              <a:lnSpc>
                <a:spcPct val="200000"/>
              </a:lnSpc>
            </a:pPr>
            <a:r>
              <a:rPr lang="en-GB" dirty="0"/>
              <a:t>Worst part about supervised!</a:t>
            </a:r>
          </a:p>
          <a:p>
            <a:pPr>
              <a:lnSpc>
                <a:spcPct val="200000"/>
              </a:lnSpc>
            </a:pPr>
            <a:r>
              <a:rPr lang="en-GB" dirty="0"/>
              <a:t>Makes predictions</a:t>
            </a:r>
          </a:p>
          <a:p>
            <a:pPr lvl="1"/>
            <a:endParaRPr lang="en-GB" dirty="0"/>
          </a:p>
          <a:p>
            <a:endParaRPr lang="en-GB" dirty="0"/>
          </a:p>
        </p:txBody>
      </p:sp>
      <p:sp>
        <p:nvSpPr>
          <p:cNvPr id="5" name="Slide Number Placeholder 4">
            <a:extLst>
              <a:ext uri="{FF2B5EF4-FFF2-40B4-BE49-F238E27FC236}">
                <a16:creationId xmlns:a16="http://schemas.microsoft.com/office/drawing/2014/main" id="{A3D229E3-ABFA-4CF7-86D1-F2ABA519B763}"/>
              </a:ext>
            </a:extLst>
          </p:cNvPr>
          <p:cNvSpPr>
            <a:spLocks noGrp="1"/>
          </p:cNvSpPr>
          <p:nvPr>
            <p:ph type="sldNum" sz="quarter" idx="12"/>
          </p:nvPr>
        </p:nvSpPr>
        <p:spPr/>
        <p:txBody>
          <a:bodyPr/>
          <a:lstStyle/>
          <a:p>
            <a:fld id="{C378878F-F066-4907-83F5-485F9FD00528}" type="slidenum">
              <a:rPr lang="en-AU" smtClean="0"/>
              <a:pPr/>
              <a:t>20</a:t>
            </a:fld>
            <a:endParaRPr lang="en-AU"/>
          </a:p>
        </p:txBody>
      </p:sp>
      <p:sp>
        <p:nvSpPr>
          <p:cNvPr id="9" name="Rectangle: Rounded Corners 8">
            <a:extLst>
              <a:ext uri="{FF2B5EF4-FFF2-40B4-BE49-F238E27FC236}">
                <a16:creationId xmlns:a16="http://schemas.microsoft.com/office/drawing/2014/main" id="{A1D6C63B-ACE9-441C-9DA1-6D2D9698341A}"/>
              </a:ext>
            </a:extLst>
          </p:cNvPr>
          <p:cNvSpPr/>
          <p:nvPr/>
        </p:nvSpPr>
        <p:spPr>
          <a:xfrm>
            <a:off x="396154" y="1782752"/>
            <a:ext cx="5582615" cy="46343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Content Placeholder 6" descr="Diagram&#10;&#10;Description automatically generated">
            <a:extLst>
              <a:ext uri="{FF2B5EF4-FFF2-40B4-BE49-F238E27FC236}">
                <a16:creationId xmlns:a16="http://schemas.microsoft.com/office/drawing/2014/main" id="{D4B393E5-8048-41AA-BC9D-D9F0210509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2538" y="1825625"/>
            <a:ext cx="5467535" cy="4591457"/>
          </a:xfrm>
        </p:spPr>
      </p:pic>
    </p:spTree>
    <p:extLst>
      <p:ext uri="{BB962C8B-B14F-4D97-AF65-F5344CB8AC3E}">
        <p14:creationId xmlns:p14="http://schemas.microsoft.com/office/powerpoint/2010/main" val="225840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E66-4D54-4173-8DE9-EE6326F569EA}"/>
              </a:ext>
            </a:extLst>
          </p:cNvPr>
          <p:cNvSpPr>
            <a:spLocks noGrp="1"/>
          </p:cNvSpPr>
          <p:nvPr>
            <p:ph type="title"/>
          </p:nvPr>
        </p:nvSpPr>
        <p:spPr/>
        <p:txBody>
          <a:bodyPr/>
          <a:lstStyle/>
          <a:p>
            <a:r>
              <a:rPr lang="en-GB" dirty="0"/>
              <a:t>Linear Regression Anyone?</a:t>
            </a:r>
          </a:p>
        </p:txBody>
      </p:sp>
      <p:sp>
        <p:nvSpPr>
          <p:cNvPr id="4" name="Slide Number Placeholder 3">
            <a:extLst>
              <a:ext uri="{FF2B5EF4-FFF2-40B4-BE49-F238E27FC236}">
                <a16:creationId xmlns:a16="http://schemas.microsoft.com/office/drawing/2014/main" id="{D352EA03-1457-44DA-8AAC-B1E042D0765A}"/>
              </a:ext>
            </a:extLst>
          </p:cNvPr>
          <p:cNvSpPr>
            <a:spLocks noGrp="1"/>
          </p:cNvSpPr>
          <p:nvPr>
            <p:ph type="sldNum" sz="quarter" idx="12"/>
          </p:nvPr>
        </p:nvSpPr>
        <p:spPr/>
        <p:txBody>
          <a:bodyPr/>
          <a:lstStyle/>
          <a:p>
            <a:fld id="{C378878F-F066-4907-83F5-485F9FD00528}" type="slidenum">
              <a:rPr lang="en-AU" smtClean="0"/>
              <a:pPr/>
              <a:t>21</a:t>
            </a:fld>
            <a:endParaRPr lang="en-AU" dirty="0"/>
          </a:p>
        </p:txBody>
      </p:sp>
      <p:pic>
        <p:nvPicPr>
          <p:cNvPr id="6" name="LinearRegressionExample">
            <a:hlinkClick r:id="" action="ppaction://media"/>
            <a:extLst>
              <a:ext uri="{FF2B5EF4-FFF2-40B4-BE49-F238E27FC236}">
                <a16:creationId xmlns:a16="http://schemas.microsoft.com/office/drawing/2014/main" id="{61CA9C3E-966E-4600-BA11-8F40A7FC8C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277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BDE3-A7DC-43A9-A2B6-6AE3E9BDAC81}"/>
              </a:ext>
            </a:extLst>
          </p:cNvPr>
          <p:cNvSpPr>
            <a:spLocks noGrp="1"/>
          </p:cNvSpPr>
          <p:nvPr>
            <p:ph type="title"/>
          </p:nvPr>
        </p:nvSpPr>
        <p:spPr/>
        <p:txBody>
          <a:bodyPr/>
          <a:lstStyle/>
          <a:p>
            <a:r>
              <a:rPr lang="en-GB" dirty="0"/>
              <a:t>Linear Regression Detailed</a:t>
            </a:r>
          </a:p>
        </p:txBody>
      </p:sp>
      <p:sp>
        <p:nvSpPr>
          <p:cNvPr id="4" name="Slide Number Placeholder 3">
            <a:extLst>
              <a:ext uri="{FF2B5EF4-FFF2-40B4-BE49-F238E27FC236}">
                <a16:creationId xmlns:a16="http://schemas.microsoft.com/office/drawing/2014/main" id="{218EE018-DFB5-4A14-BE44-990B7AC694F0}"/>
              </a:ext>
            </a:extLst>
          </p:cNvPr>
          <p:cNvSpPr>
            <a:spLocks noGrp="1"/>
          </p:cNvSpPr>
          <p:nvPr>
            <p:ph type="sldNum" sz="quarter" idx="12"/>
          </p:nvPr>
        </p:nvSpPr>
        <p:spPr/>
        <p:txBody>
          <a:bodyPr/>
          <a:lstStyle/>
          <a:p>
            <a:fld id="{C378878F-F066-4907-83F5-485F9FD00528}" type="slidenum">
              <a:rPr lang="en-AU" smtClean="0"/>
              <a:pPr/>
              <a:t>22</a:t>
            </a:fld>
            <a:endParaRPr lang="en-AU" dirty="0"/>
          </a:p>
        </p:txBody>
      </p:sp>
      <p:pic>
        <p:nvPicPr>
          <p:cNvPr id="8" name="LinearRegressionEquation">
            <a:hlinkClick r:id="" action="ppaction://media"/>
            <a:extLst>
              <a:ext uri="{FF2B5EF4-FFF2-40B4-BE49-F238E27FC236}">
                <a16:creationId xmlns:a16="http://schemas.microsoft.com/office/drawing/2014/main" id="{31E89CA8-BC62-4B10-9E28-3EF18344568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6600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7128-995B-4D91-B089-354B92EADC53}"/>
              </a:ext>
            </a:extLst>
          </p:cNvPr>
          <p:cNvSpPr>
            <a:spLocks noGrp="1"/>
          </p:cNvSpPr>
          <p:nvPr>
            <p:ph type="title"/>
          </p:nvPr>
        </p:nvSpPr>
        <p:spPr/>
        <p:txBody>
          <a:bodyPr/>
          <a:lstStyle/>
          <a:p>
            <a:r>
              <a:rPr lang="en-GB" dirty="0"/>
              <a:t>Linear Regression Errors</a:t>
            </a:r>
          </a:p>
        </p:txBody>
      </p:sp>
      <p:pic>
        <p:nvPicPr>
          <p:cNvPr id="5" name="LinearRegressionError">
            <a:hlinkClick r:id="" action="ppaction://media"/>
            <a:extLst>
              <a:ext uri="{FF2B5EF4-FFF2-40B4-BE49-F238E27FC236}">
                <a16:creationId xmlns:a16="http://schemas.microsoft.com/office/drawing/2014/main" id="{9B7842DB-4893-4EB1-AF66-9BCF3128CF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1DD1DD99-AD38-4E1E-8BA5-31868B154209}"/>
              </a:ext>
            </a:extLst>
          </p:cNvPr>
          <p:cNvSpPr>
            <a:spLocks noGrp="1"/>
          </p:cNvSpPr>
          <p:nvPr>
            <p:ph type="sldNum" sz="quarter" idx="12"/>
          </p:nvPr>
        </p:nvSpPr>
        <p:spPr/>
        <p:txBody>
          <a:bodyPr/>
          <a:lstStyle/>
          <a:p>
            <a:fld id="{C378878F-F066-4907-83F5-485F9FD00528}" type="slidenum">
              <a:rPr lang="en-AU" smtClean="0"/>
              <a:pPr/>
              <a:t>23</a:t>
            </a:fld>
            <a:endParaRPr lang="en-AU" dirty="0"/>
          </a:p>
        </p:txBody>
      </p:sp>
    </p:spTree>
    <p:extLst>
      <p:ext uri="{BB962C8B-B14F-4D97-AF65-F5344CB8AC3E}">
        <p14:creationId xmlns:p14="http://schemas.microsoft.com/office/powerpoint/2010/main" val="6247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ECD3-C776-4961-A82B-F2B30E6915FE}"/>
              </a:ext>
            </a:extLst>
          </p:cNvPr>
          <p:cNvSpPr>
            <a:spLocks noGrp="1"/>
          </p:cNvSpPr>
          <p:nvPr>
            <p:ph type="title"/>
          </p:nvPr>
        </p:nvSpPr>
        <p:spPr/>
        <p:txBody>
          <a:bodyPr/>
          <a:lstStyle/>
          <a:p>
            <a:r>
              <a:rPr lang="en-GB" dirty="0"/>
              <a:t>We found our critic!</a:t>
            </a:r>
          </a:p>
        </p:txBody>
      </p:sp>
      <p:sp>
        <p:nvSpPr>
          <p:cNvPr id="4" name="Slide Number Placeholder 3">
            <a:extLst>
              <a:ext uri="{FF2B5EF4-FFF2-40B4-BE49-F238E27FC236}">
                <a16:creationId xmlns:a16="http://schemas.microsoft.com/office/drawing/2014/main" id="{D2024DB4-F5FD-489E-88AD-A69AB4F221B3}"/>
              </a:ext>
            </a:extLst>
          </p:cNvPr>
          <p:cNvSpPr>
            <a:spLocks noGrp="1"/>
          </p:cNvSpPr>
          <p:nvPr>
            <p:ph type="sldNum" sz="quarter" idx="12"/>
          </p:nvPr>
        </p:nvSpPr>
        <p:spPr/>
        <p:txBody>
          <a:bodyPr/>
          <a:lstStyle/>
          <a:p>
            <a:fld id="{C378878F-F066-4907-83F5-485F9FD00528}" type="slidenum">
              <a:rPr lang="en-AU" smtClean="0"/>
              <a:pPr/>
              <a:t>24</a:t>
            </a:fld>
            <a:endParaRPr lang="en-AU" dirty="0"/>
          </a:p>
        </p:txBody>
      </p:sp>
      <p:pic>
        <p:nvPicPr>
          <p:cNvPr id="9" name="LinearRegressionMSE">
            <a:hlinkClick r:id="" action="ppaction://media"/>
            <a:extLst>
              <a:ext uri="{FF2B5EF4-FFF2-40B4-BE49-F238E27FC236}">
                <a16:creationId xmlns:a16="http://schemas.microsoft.com/office/drawing/2014/main" id="{C6E43236-E3CD-4310-A3CF-4C5745B94D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69119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652C-444A-4B8D-BD21-E32AC76D0A48}"/>
              </a:ext>
            </a:extLst>
          </p:cNvPr>
          <p:cNvSpPr>
            <a:spLocks noGrp="1"/>
          </p:cNvSpPr>
          <p:nvPr>
            <p:ph type="title"/>
          </p:nvPr>
        </p:nvSpPr>
        <p:spPr/>
        <p:txBody>
          <a:bodyPr/>
          <a:lstStyle/>
          <a:p>
            <a:r>
              <a:rPr lang="en-GB" dirty="0"/>
              <a:t>Learning Element</a:t>
            </a:r>
          </a:p>
        </p:txBody>
      </p:sp>
      <p:sp>
        <p:nvSpPr>
          <p:cNvPr id="4" name="Slide Number Placeholder 3">
            <a:extLst>
              <a:ext uri="{FF2B5EF4-FFF2-40B4-BE49-F238E27FC236}">
                <a16:creationId xmlns:a16="http://schemas.microsoft.com/office/drawing/2014/main" id="{D008D210-327F-44A0-AD0C-C1C4718B0C37}"/>
              </a:ext>
            </a:extLst>
          </p:cNvPr>
          <p:cNvSpPr>
            <a:spLocks noGrp="1"/>
          </p:cNvSpPr>
          <p:nvPr>
            <p:ph type="sldNum" sz="quarter" idx="12"/>
          </p:nvPr>
        </p:nvSpPr>
        <p:spPr/>
        <p:txBody>
          <a:bodyPr/>
          <a:lstStyle/>
          <a:p>
            <a:fld id="{C378878F-F066-4907-83F5-485F9FD00528}" type="slidenum">
              <a:rPr lang="en-AU" smtClean="0"/>
              <a:pPr/>
              <a:t>25</a:t>
            </a:fld>
            <a:endParaRPr lang="en-AU" dirty="0"/>
          </a:p>
        </p:txBody>
      </p:sp>
      <p:pic>
        <p:nvPicPr>
          <p:cNvPr id="14" name="MeanSquareErrorAlgebra">
            <a:hlinkClick r:id="" action="ppaction://media"/>
            <a:extLst>
              <a:ext uri="{FF2B5EF4-FFF2-40B4-BE49-F238E27FC236}">
                <a16:creationId xmlns:a16="http://schemas.microsoft.com/office/drawing/2014/main" id="{BF67D5B2-E5DA-4563-B60E-4F3ED41B31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4907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8689-D555-4804-871C-4C1D32258673}"/>
              </a:ext>
            </a:extLst>
          </p:cNvPr>
          <p:cNvSpPr>
            <a:spLocks noGrp="1"/>
          </p:cNvSpPr>
          <p:nvPr>
            <p:ph type="title"/>
          </p:nvPr>
        </p:nvSpPr>
        <p:spPr/>
        <p:txBody>
          <a:bodyPr/>
          <a:lstStyle/>
          <a:p>
            <a:r>
              <a:rPr lang="en-GB" dirty="0"/>
              <a:t>Learning Element -&gt; Model</a:t>
            </a:r>
          </a:p>
        </p:txBody>
      </p:sp>
      <p:sp>
        <p:nvSpPr>
          <p:cNvPr id="4" name="Slide Number Placeholder 3">
            <a:extLst>
              <a:ext uri="{FF2B5EF4-FFF2-40B4-BE49-F238E27FC236}">
                <a16:creationId xmlns:a16="http://schemas.microsoft.com/office/drawing/2014/main" id="{9F60A38F-9CB1-4A89-BC36-D8C72F01E1CB}"/>
              </a:ext>
            </a:extLst>
          </p:cNvPr>
          <p:cNvSpPr>
            <a:spLocks noGrp="1"/>
          </p:cNvSpPr>
          <p:nvPr>
            <p:ph type="sldNum" sz="quarter" idx="12"/>
          </p:nvPr>
        </p:nvSpPr>
        <p:spPr/>
        <p:txBody>
          <a:bodyPr/>
          <a:lstStyle/>
          <a:p>
            <a:fld id="{C378878F-F066-4907-83F5-485F9FD00528}" type="slidenum">
              <a:rPr lang="en-AU" smtClean="0"/>
              <a:pPr/>
              <a:t>26</a:t>
            </a:fld>
            <a:endParaRPr lang="en-AU" dirty="0"/>
          </a:p>
        </p:txBody>
      </p:sp>
      <p:pic>
        <p:nvPicPr>
          <p:cNvPr id="11" name="MeanSquareErrorOptimisation">
            <a:hlinkClick r:id="" action="ppaction://media"/>
            <a:extLst>
              <a:ext uri="{FF2B5EF4-FFF2-40B4-BE49-F238E27FC236}">
                <a16:creationId xmlns:a16="http://schemas.microsoft.com/office/drawing/2014/main" id="{E3F72E9C-F639-4255-B52C-2CFC57FB3A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66921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A215-85BB-41DF-B36B-D60E7653D53F}"/>
              </a:ext>
            </a:extLst>
          </p:cNvPr>
          <p:cNvSpPr>
            <a:spLocks noGrp="1"/>
          </p:cNvSpPr>
          <p:nvPr>
            <p:ph type="title"/>
          </p:nvPr>
        </p:nvSpPr>
        <p:spPr/>
        <p:txBody>
          <a:bodyPr/>
          <a:lstStyle/>
          <a:p>
            <a:r>
              <a:rPr lang="en-GB" dirty="0"/>
              <a:t>Evaluating our Model</a:t>
            </a:r>
          </a:p>
        </p:txBody>
      </p:sp>
      <p:pic>
        <p:nvPicPr>
          <p:cNvPr id="5" name="LinearRegressionR2">
            <a:hlinkClick r:id="" action="ppaction://media"/>
            <a:extLst>
              <a:ext uri="{FF2B5EF4-FFF2-40B4-BE49-F238E27FC236}">
                <a16:creationId xmlns:a16="http://schemas.microsoft.com/office/drawing/2014/main" id="{78B6981B-D032-44A7-9DA6-F697D71B7F8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DB68A1AE-059D-4EAD-B2F6-DCE383BF9686}"/>
              </a:ext>
            </a:extLst>
          </p:cNvPr>
          <p:cNvSpPr>
            <a:spLocks noGrp="1"/>
          </p:cNvSpPr>
          <p:nvPr>
            <p:ph type="sldNum" sz="quarter" idx="12"/>
          </p:nvPr>
        </p:nvSpPr>
        <p:spPr/>
        <p:txBody>
          <a:bodyPr/>
          <a:lstStyle/>
          <a:p>
            <a:fld id="{C378878F-F066-4907-83F5-485F9FD00528}" type="slidenum">
              <a:rPr lang="en-AU" smtClean="0"/>
              <a:pPr/>
              <a:t>27</a:t>
            </a:fld>
            <a:endParaRPr lang="en-AU" dirty="0"/>
          </a:p>
        </p:txBody>
      </p:sp>
    </p:spTree>
    <p:extLst>
      <p:ext uri="{BB962C8B-B14F-4D97-AF65-F5344CB8AC3E}">
        <p14:creationId xmlns:p14="http://schemas.microsoft.com/office/powerpoint/2010/main" val="35214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626-0369-4801-AE76-50A19081F6D9}"/>
              </a:ext>
            </a:extLst>
          </p:cNvPr>
          <p:cNvSpPr>
            <a:spLocks noGrp="1"/>
          </p:cNvSpPr>
          <p:nvPr>
            <p:ph type="title"/>
          </p:nvPr>
        </p:nvSpPr>
        <p:spPr/>
        <p:txBody>
          <a:bodyPr/>
          <a:lstStyle/>
          <a:p>
            <a:r>
              <a:rPr lang="en-GB" dirty="0"/>
              <a:t>Enough talk, let’s do it!</a:t>
            </a:r>
          </a:p>
        </p:txBody>
      </p:sp>
      <p:sp>
        <p:nvSpPr>
          <p:cNvPr id="3" name="Text Placeholder 2">
            <a:extLst>
              <a:ext uri="{FF2B5EF4-FFF2-40B4-BE49-F238E27FC236}">
                <a16:creationId xmlns:a16="http://schemas.microsoft.com/office/drawing/2014/main" id="{DFADFF9F-4D4C-457B-95B1-CD984B746EB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E7C0EF8-47CF-43F4-909A-3222BCEEE168}"/>
              </a:ext>
            </a:extLst>
          </p:cNvPr>
          <p:cNvSpPr>
            <a:spLocks noGrp="1"/>
          </p:cNvSpPr>
          <p:nvPr>
            <p:ph type="sldNum" sz="quarter" idx="12"/>
          </p:nvPr>
        </p:nvSpPr>
        <p:spPr/>
        <p:txBody>
          <a:bodyPr/>
          <a:lstStyle/>
          <a:p>
            <a:fld id="{C378878F-F066-4907-83F5-485F9FD00528}" type="slidenum">
              <a:rPr lang="en-AU" smtClean="0"/>
              <a:pPr/>
              <a:t>28</a:t>
            </a:fld>
            <a:endParaRPr lang="en-AU"/>
          </a:p>
        </p:txBody>
      </p:sp>
    </p:spTree>
    <p:extLst>
      <p:ext uri="{BB962C8B-B14F-4D97-AF65-F5344CB8AC3E}">
        <p14:creationId xmlns:p14="http://schemas.microsoft.com/office/powerpoint/2010/main" val="3010085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8EA3-F799-4DB3-9F4A-8A12F37CEAE3}"/>
              </a:ext>
            </a:extLst>
          </p:cNvPr>
          <p:cNvSpPr>
            <a:spLocks noGrp="1"/>
          </p:cNvSpPr>
          <p:nvPr>
            <p:ph type="title"/>
          </p:nvPr>
        </p:nvSpPr>
        <p:spPr/>
        <p:txBody>
          <a:bodyPr/>
          <a:lstStyle/>
          <a:p>
            <a:r>
              <a:rPr lang="en-GB" dirty="0"/>
              <a:t>What about now?</a:t>
            </a:r>
          </a:p>
        </p:txBody>
      </p:sp>
      <p:pic>
        <p:nvPicPr>
          <p:cNvPr id="5" name="Underfitting">
            <a:hlinkClick r:id="" action="ppaction://media"/>
            <a:extLst>
              <a:ext uri="{FF2B5EF4-FFF2-40B4-BE49-F238E27FC236}">
                <a16:creationId xmlns:a16="http://schemas.microsoft.com/office/drawing/2014/main" id="{600957BB-B24A-4901-8761-4CB8F4E099A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194DCA98-4495-41A4-A85C-9DA639059BAA}"/>
              </a:ext>
            </a:extLst>
          </p:cNvPr>
          <p:cNvSpPr>
            <a:spLocks noGrp="1"/>
          </p:cNvSpPr>
          <p:nvPr>
            <p:ph type="sldNum" sz="quarter" idx="12"/>
          </p:nvPr>
        </p:nvSpPr>
        <p:spPr/>
        <p:txBody>
          <a:bodyPr/>
          <a:lstStyle/>
          <a:p>
            <a:fld id="{C378878F-F066-4907-83F5-485F9FD00528}" type="slidenum">
              <a:rPr lang="en-AU" smtClean="0"/>
              <a:pPr/>
              <a:t>29</a:t>
            </a:fld>
            <a:endParaRPr lang="en-AU" dirty="0"/>
          </a:p>
        </p:txBody>
      </p:sp>
    </p:spTree>
    <p:extLst>
      <p:ext uri="{BB962C8B-B14F-4D97-AF65-F5344CB8AC3E}">
        <p14:creationId xmlns:p14="http://schemas.microsoft.com/office/powerpoint/2010/main" val="408305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9DEF-4F63-4644-9AE0-1E576A2AB616}"/>
              </a:ext>
            </a:extLst>
          </p:cNvPr>
          <p:cNvSpPr>
            <a:spLocks noGrp="1"/>
          </p:cNvSpPr>
          <p:nvPr>
            <p:ph type="title"/>
          </p:nvPr>
        </p:nvSpPr>
        <p:spPr/>
        <p:txBody>
          <a:bodyPr/>
          <a:lstStyle/>
          <a:p>
            <a:r>
              <a:rPr lang="en-GB" dirty="0"/>
              <a:t>Acknowledgement of Country</a:t>
            </a:r>
          </a:p>
        </p:txBody>
      </p:sp>
      <p:sp>
        <p:nvSpPr>
          <p:cNvPr id="3" name="Content Placeholder 2">
            <a:extLst>
              <a:ext uri="{FF2B5EF4-FFF2-40B4-BE49-F238E27FC236}">
                <a16:creationId xmlns:a16="http://schemas.microsoft.com/office/drawing/2014/main" id="{1769B80F-ADC2-48AE-88BF-28F2AD459B85}"/>
              </a:ext>
            </a:extLst>
          </p:cNvPr>
          <p:cNvSpPr>
            <a:spLocks noGrp="1"/>
          </p:cNvSpPr>
          <p:nvPr>
            <p:ph idx="1"/>
          </p:nvPr>
        </p:nvSpPr>
        <p:spPr/>
        <p:txBody>
          <a:bodyPr/>
          <a:lstStyle/>
          <a:p>
            <a:pPr marL="0" indent="0">
              <a:lnSpc>
                <a:spcPct val="150000"/>
              </a:lnSpc>
              <a:buNone/>
            </a:pPr>
            <a:r>
              <a:rPr lang="en-US" dirty="0"/>
              <a:t>Curtin University would like to pay our respect to the Aboriginal and Torres Strait Islander members of our community by acknowledging the traditional owners of the land on which the Bentley Campus is located, the </a:t>
            </a:r>
            <a:r>
              <a:rPr lang="en-US" dirty="0" err="1"/>
              <a:t>Wadjuk</a:t>
            </a:r>
            <a:r>
              <a:rPr lang="en-US" dirty="0"/>
              <a:t> people of the Nyungar Nation; and on our Kalgoorlie Campus, the Wongutha people of the North-Eastern Goldfields, past, present, and emerging.</a:t>
            </a:r>
            <a:endParaRPr lang="en-GB" dirty="0"/>
          </a:p>
        </p:txBody>
      </p:sp>
      <p:sp>
        <p:nvSpPr>
          <p:cNvPr id="4" name="Slide Number Placeholder 3">
            <a:extLst>
              <a:ext uri="{FF2B5EF4-FFF2-40B4-BE49-F238E27FC236}">
                <a16:creationId xmlns:a16="http://schemas.microsoft.com/office/drawing/2014/main" id="{042C7A8E-F79C-486F-B434-7DA54DE5D9AD}"/>
              </a:ext>
            </a:extLst>
          </p:cNvPr>
          <p:cNvSpPr>
            <a:spLocks noGrp="1"/>
          </p:cNvSpPr>
          <p:nvPr>
            <p:ph type="sldNum" sz="quarter" idx="12"/>
          </p:nvPr>
        </p:nvSpPr>
        <p:spPr/>
        <p:txBody>
          <a:bodyPr/>
          <a:lstStyle/>
          <a:p>
            <a:fld id="{C378878F-F066-4907-83F5-485F9FD00528}" type="slidenum">
              <a:rPr lang="en-AU" smtClean="0"/>
              <a:pPr/>
              <a:t>3</a:t>
            </a:fld>
            <a:endParaRPr lang="en-AU" dirty="0"/>
          </a:p>
        </p:txBody>
      </p:sp>
    </p:spTree>
    <p:extLst>
      <p:ext uri="{BB962C8B-B14F-4D97-AF65-F5344CB8AC3E}">
        <p14:creationId xmlns:p14="http://schemas.microsoft.com/office/powerpoint/2010/main" val="329245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8A6A-9482-4F8C-A950-FF1BBEC6D471}"/>
              </a:ext>
            </a:extLst>
          </p:cNvPr>
          <p:cNvSpPr>
            <a:spLocks noGrp="1"/>
          </p:cNvSpPr>
          <p:nvPr>
            <p:ph type="title"/>
          </p:nvPr>
        </p:nvSpPr>
        <p:spPr/>
        <p:txBody>
          <a:bodyPr/>
          <a:lstStyle/>
          <a:p>
            <a:r>
              <a:rPr lang="en-GB" dirty="0"/>
              <a:t>Can we try higher orders?</a:t>
            </a:r>
          </a:p>
        </p:txBody>
      </p:sp>
      <p:pic>
        <p:nvPicPr>
          <p:cNvPr id="5" name="Polynomial2Linear">
            <a:hlinkClick r:id="" action="ppaction://media"/>
            <a:extLst>
              <a:ext uri="{FF2B5EF4-FFF2-40B4-BE49-F238E27FC236}">
                <a16:creationId xmlns:a16="http://schemas.microsoft.com/office/drawing/2014/main" id="{FFB0389F-D0C3-447F-A92E-A41BAA2F88B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41CC98AB-6379-49FB-9141-9863C4B69B95}"/>
              </a:ext>
            </a:extLst>
          </p:cNvPr>
          <p:cNvSpPr>
            <a:spLocks noGrp="1"/>
          </p:cNvSpPr>
          <p:nvPr>
            <p:ph type="sldNum" sz="quarter" idx="12"/>
          </p:nvPr>
        </p:nvSpPr>
        <p:spPr/>
        <p:txBody>
          <a:bodyPr/>
          <a:lstStyle/>
          <a:p>
            <a:fld id="{C378878F-F066-4907-83F5-485F9FD00528}" type="slidenum">
              <a:rPr lang="en-AU" smtClean="0"/>
              <a:pPr/>
              <a:t>30</a:t>
            </a:fld>
            <a:endParaRPr lang="en-AU" dirty="0"/>
          </a:p>
        </p:txBody>
      </p:sp>
    </p:spTree>
    <p:extLst>
      <p:ext uri="{BB962C8B-B14F-4D97-AF65-F5344CB8AC3E}">
        <p14:creationId xmlns:p14="http://schemas.microsoft.com/office/powerpoint/2010/main" val="354510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946B-58C1-40E8-A7AC-938DC1134F50}"/>
              </a:ext>
            </a:extLst>
          </p:cNvPr>
          <p:cNvSpPr>
            <a:spLocks noGrp="1"/>
          </p:cNvSpPr>
          <p:nvPr>
            <p:ph type="title"/>
          </p:nvPr>
        </p:nvSpPr>
        <p:spPr/>
        <p:txBody>
          <a:bodyPr/>
          <a:lstStyle/>
          <a:p>
            <a:r>
              <a:rPr lang="en-GB" dirty="0"/>
              <a:t>Cubic fit</a:t>
            </a:r>
          </a:p>
        </p:txBody>
      </p:sp>
      <p:pic>
        <p:nvPicPr>
          <p:cNvPr id="5" name="CubicFit">
            <a:hlinkClick r:id="" action="ppaction://media"/>
            <a:extLst>
              <a:ext uri="{FF2B5EF4-FFF2-40B4-BE49-F238E27FC236}">
                <a16:creationId xmlns:a16="http://schemas.microsoft.com/office/drawing/2014/main" id="{6022D319-A456-4D2F-950D-3B5080D9D2D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9FF73B5E-9C55-4CB9-8DA1-E4C731EEEEFE}"/>
              </a:ext>
            </a:extLst>
          </p:cNvPr>
          <p:cNvSpPr>
            <a:spLocks noGrp="1"/>
          </p:cNvSpPr>
          <p:nvPr>
            <p:ph type="sldNum" sz="quarter" idx="12"/>
          </p:nvPr>
        </p:nvSpPr>
        <p:spPr/>
        <p:txBody>
          <a:bodyPr/>
          <a:lstStyle/>
          <a:p>
            <a:fld id="{C378878F-F066-4907-83F5-485F9FD00528}" type="slidenum">
              <a:rPr lang="en-AU" smtClean="0"/>
              <a:pPr/>
              <a:t>31</a:t>
            </a:fld>
            <a:endParaRPr lang="en-AU" dirty="0"/>
          </a:p>
        </p:txBody>
      </p:sp>
    </p:spTree>
    <p:extLst>
      <p:ext uri="{BB962C8B-B14F-4D97-AF65-F5344CB8AC3E}">
        <p14:creationId xmlns:p14="http://schemas.microsoft.com/office/powerpoint/2010/main" val="126492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6794-493E-4048-9F33-4A40717479F7}"/>
              </a:ext>
            </a:extLst>
          </p:cNvPr>
          <p:cNvSpPr>
            <a:spLocks noGrp="1"/>
          </p:cNvSpPr>
          <p:nvPr>
            <p:ph type="title"/>
          </p:nvPr>
        </p:nvSpPr>
        <p:spPr/>
        <p:txBody>
          <a:bodyPr/>
          <a:lstStyle/>
          <a:p>
            <a:r>
              <a:rPr lang="en-GB" dirty="0"/>
              <a:t>7</a:t>
            </a:r>
            <a:r>
              <a:rPr lang="en-GB" baseline="30000" dirty="0"/>
              <a:t>th</a:t>
            </a:r>
            <a:r>
              <a:rPr lang="en-GB" dirty="0"/>
              <a:t> order fit</a:t>
            </a:r>
          </a:p>
        </p:txBody>
      </p:sp>
      <p:pic>
        <p:nvPicPr>
          <p:cNvPr id="5" name="TightFit">
            <a:hlinkClick r:id="" action="ppaction://media"/>
            <a:extLst>
              <a:ext uri="{FF2B5EF4-FFF2-40B4-BE49-F238E27FC236}">
                <a16:creationId xmlns:a16="http://schemas.microsoft.com/office/drawing/2014/main" id="{8FB4D6E1-E5E5-4679-85CD-023BE8592D2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3129198D-B088-4F44-8B31-B4EEE09B8C64}"/>
              </a:ext>
            </a:extLst>
          </p:cNvPr>
          <p:cNvSpPr>
            <a:spLocks noGrp="1"/>
          </p:cNvSpPr>
          <p:nvPr>
            <p:ph type="sldNum" sz="quarter" idx="12"/>
          </p:nvPr>
        </p:nvSpPr>
        <p:spPr/>
        <p:txBody>
          <a:bodyPr/>
          <a:lstStyle/>
          <a:p>
            <a:fld id="{C378878F-F066-4907-83F5-485F9FD00528}" type="slidenum">
              <a:rPr lang="en-AU" smtClean="0"/>
              <a:pPr/>
              <a:t>32</a:t>
            </a:fld>
            <a:endParaRPr lang="en-AU" dirty="0"/>
          </a:p>
        </p:txBody>
      </p:sp>
    </p:spTree>
    <p:extLst>
      <p:ext uri="{BB962C8B-B14F-4D97-AF65-F5344CB8AC3E}">
        <p14:creationId xmlns:p14="http://schemas.microsoft.com/office/powerpoint/2010/main" val="372449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B6A6-1690-45C2-80BD-0B6C3F541065}"/>
              </a:ext>
            </a:extLst>
          </p:cNvPr>
          <p:cNvSpPr>
            <a:spLocks noGrp="1"/>
          </p:cNvSpPr>
          <p:nvPr>
            <p:ph type="title"/>
          </p:nvPr>
        </p:nvSpPr>
        <p:spPr/>
        <p:txBody>
          <a:bodyPr/>
          <a:lstStyle/>
          <a:p>
            <a:r>
              <a:rPr lang="en-GB" dirty="0"/>
              <a:t>30</a:t>
            </a:r>
            <a:r>
              <a:rPr lang="en-GB" baseline="30000" dirty="0"/>
              <a:t>th</a:t>
            </a:r>
            <a:r>
              <a:rPr lang="en-GB" dirty="0"/>
              <a:t> Order fit</a:t>
            </a:r>
          </a:p>
        </p:txBody>
      </p:sp>
      <p:sp>
        <p:nvSpPr>
          <p:cNvPr id="4" name="Slide Number Placeholder 3">
            <a:extLst>
              <a:ext uri="{FF2B5EF4-FFF2-40B4-BE49-F238E27FC236}">
                <a16:creationId xmlns:a16="http://schemas.microsoft.com/office/drawing/2014/main" id="{EA7662FF-9F17-4004-8F9D-72BA4D0C3FA5}"/>
              </a:ext>
            </a:extLst>
          </p:cNvPr>
          <p:cNvSpPr>
            <a:spLocks noGrp="1"/>
          </p:cNvSpPr>
          <p:nvPr>
            <p:ph type="sldNum" sz="quarter" idx="12"/>
          </p:nvPr>
        </p:nvSpPr>
        <p:spPr/>
        <p:txBody>
          <a:bodyPr/>
          <a:lstStyle/>
          <a:p>
            <a:fld id="{C378878F-F066-4907-83F5-485F9FD00528}" type="slidenum">
              <a:rPr lang="en-AU" smtClean="0"/>
              <a:pPr/>
              <a:t>33</a:t>
            </a:fld>
            <a:endParaRPr lang="en-AU" dirty="0"/>
          </a:p>
        </p:txBody>
      </p:sp>
      <p:pic>
        <p:nvPicPr>
          <p:cNvPr id="8" name="Overfitting">
            <a:hlinkClick r:id="" action="ppaction://media"/>
            <a:extLst>
              <a:ext uri="{FF2B5EF4-FFF2-40B4-BE49-F238E27FC236}">
                <a16:creationId xmlns:a16="http://schemas.microsoft.com/office/drawing/2014/main" id="{6C697123-D921-4EE2-A51A-F979DD6AC54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31079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F96D-4F23-4DD9-8DF2-F015C4F5C3BF}"/>
              </a:ext>
            </a:extLst>
          </p:cNvPr>
          <p:cNvSpPr>
            <a:spLocks noGrp="1"/>
          </p:cNvSpPr>
          <p:nvPr>
            <p:ph type="title"/>
          </p:nvPr>
        </p:nvSpPr>
        <p:spPr/>
        <p:txBody>
          <a:bodyPr/>
          <a:lstStyle/>
          <a:p>
            <a:r>
              <a:rPr lang="en-GB" dirty="0"/>
              <a:t>Bias vs Variance Trade-off</a:t>
            </a:r>
          </a:p>
        </p:txBody>
      </p:sp>
      <p:sp>
        <p:nvSpPr>
          <p:cNvPr id="4" name="Slide Number Placeholder 3">
            <a:extLst>
              <a:ext uri="{FF2B5EF4-FFF2-40B4-BE49-F238E27FC236}">
                <a16:creationId xmlns:a16="http://schemas.microsoft.com/office/drawing/2014/main" id="{97EDE038-CFA7-47F0-BC44-AEE0A7A08A25}"/>
              </a:ext>
            </a:extLst>
          </p:cNvPr>
          <p:cNvSpPr>
            <a:spLocks noGrp="1"/>
          </p:cNvSpPr>
          <p:nvPr>
            <p:ph type="sldNum" sz="quarter" idx="12"/>
          </p:nvPr>
        </p:nvSpPr>
        <p:spPr/>
        <p:txBody>
          <a:bodyPr/>
          <a:lstStyle/>
          <a:p>
            <a:fld id="{C378878F-F066-4907-83F5-485F9FD00528}" type="slidenum">
              <a:rPr lang="en-AU" smtClean="0"/>
              <a:pPr/>
              <a:t>34</a:t>
            </a:fld>
            <a:endParaRPr lang="en-AU" dirty="0"/>
          </a:p>
        </p:txBody>
      </p:sp>
      <p:pic>
        <p:nvPicPr>
          <p:cNvPr id="10" name="BiasVsVariance">
            <a:hlinkClick r:id="" action="ppaction://media"/>
            <a:extLst>
              <a:ext uri="{FF2B5EF4-FFF2-40B4-BE49-F238E27FC236}">
                <a16:creationId xmlns:a16="http://schemas.microsoft.com/office/drawing/2014/main" id="{10AD6F5A-A0E1-4AB8-8F66-FA9C7DD06F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91762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9994-4826-4FF0-A641-181FA17AAF6D}"/>
              </a:ext>
            </a:extLst>
          </p:cNvPr>
          <p:cNvSpPr>
            <a:spLocks noGrp="1"/>
          </p:cNvSpPr>
          <p:nvPr>
            <p:ph type="title"/>
          </p:nvPr>
        </p:nvSpPr>
        <p:spPr/>
        <p:txBody>
          <a:bodyPr/>
          <a:lstStyle/>
          <a:p>
            <a:endParaRPr lang="en-GB" dirty="0"/>
          </a:p>
        </p:txBody>
      </p:sp>
      <p:pic>
        <p:nvPicPr>
          <p:cNvPr id="5" name="BICEquations">
            <a:hlinkClick r:id="" action="ppaction://media"/>
            <a:extLst>
              <a:ext uri="{FF2B5EF4-FFF2-40B4-BE49-F238E27FC236}">
                <a16:creationId xmlns:a16="http://schemas.microsoft.com/office/drawing/2014/main" id="{CFE10589-37C7-43FC-9809-69F5378D40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8"/>
            <a:ext cx="12192000" cy="6857846"/>
          </a:xfrm>
        </p:spPr>
      </p:pic>
      <p:sp>
        <p:nvSpPr>
          <p:cNvPr id="4" name="Slide Number Placeholder 3">
            <a:extLst>
              <a:ext uri="{FF2B5EF4-FFF2-40B4-BE49-F238E27FC236}">
                <a16:creationId xmlns:a16="http://schemas.microsoft.com/office/drawing/2014/main" id="{90F70D15-E4F5-4116-BAC5-78CF48D7A634}"/>
              </a:ext>
            </a:extLst>
          </p:cNvPr>
          <p:cNvSpPr>
            <a:spLocks noGrp="1"/>
          </p:cNvSpPr>
          <p:nvPr>
            <p:ph type="sldNum" sz="quarter" idx="12"/>
          </p:nvPr>
        </p:nvSpPr>
        <p:spPr/>
        <p:txBody>
          <a:bodyPr/>
          <a:lstStyle/>
          <a:p>
            <a:fld id="{C378878F-F066-4907-83F5-485F9FD00528}" type="slidenum">
              <a:rPr lang="en-AU" smtClean="0"/>
              <a:pPr/>
              <a:t>35</a:t>
            </a:fld>
            <a:endParaRPr lang="en-AU" dirty="0"/>
          </a:p>
        </p:txBody>
      </p:sp>
    </p:spTree>
    <p:extLst>
      <p:ext uri="{BB962C8B-B14F-4D97-AF65-F5344CB8AC3E}">
        <p14:creationId xmlns:p14="http://schemas.microsoft.com/office/powerpoint/2010/main" val="201786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ED4F-A93E-483A-B3AE-D9611E1E5996}"/>
              </a:ext>
            </a:extLst>
          </p:cNvPr>
          <p:cNvSpPr>
            <a:spLocks noGrp="1"/>
          </p:cNvSpPr>
          <p:nvPr>
            <p:ph type="title"/>
          </p:nvPr>
        </p:nvSpPr>
        <p:spPr/>
        <p:txBody>
          <a:bodyPr/>
          <a:lstStyle/>
          <a:p>
            <a:r>
              <a:rPr lang="en-GB" dirty="0"/>
              <a:t>Overfitting and BIC</a:t>
            </a:r>
          </a:p>
        </p:txBody>
      </p:sp>
      <p:pic>
        <p:nvPicPr>
          <p:cNvPr id="5" name="BICExample">
            <a:hlinkClick r:id="" action="ppaction://media"/>
            <a:extLst>
              <a:ext uri="{FF2B5EF4-FFF2-40B4-BE49-F238E27FC236}">
                <a16:creationId xmlns:a16="http://schemas.microsoft.com/office/drawing/2014/main" id="{E5CF9E59-5D39-425B-8CDD-732CBAF0F1D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B6A52D52-867F-48FF-B4A6-7956845FAFF3}"/>
              </a:ext>
            </a:extLst>
          </p:cNvPr>
          <p:cNvSpPr>
            <a:spLocks noGrp="1"/>
          </p:cNvSpPr>
          <p:nvPr>
            <p:ph type="sldNum" sz="quarter" idx="12"/>
          </p:nvPr>
        </p:nvSpPr>
        <p:spPr/>
        <p:txBody>
          <a:bodyPr/>
          <a:lstStyle/>
          <a:p>
            <a:fld id="{C378878F-F066-4907-83F5-485F9FD00528}" type="slidenum">
              <a:rPr lang="en-AU" smtClean="0"/>
              <a:pPr/>
              <a:t>36</a:t>
            </a:fld>
            <a:endParaRPr lang="en-AU" dirty="0"/>
          </a:p>
        </p:txBody>
      </p:sp>
    </p:spTree>
    <p:extLst>
      <p:ext uri="{BB962C8B-B14F-4D97-AF65-F5344CB8AC3E}">
        <p14:creationId xmlns:p14="http://schemas.microsoft.com/office/powerpoint/2010/main" val="280339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F0E5-8041-4D01-829F-EF56D260F9BB}"/>
              </a:ext>
            </a:extLst>
          </p:cNvPr>
          <p:cNvSpPr>
            <a:spLocks noGrp="1"/>
          </p:cNvSpPr>
          <p:nvPr>
            <p:ph type="title"/>
          </p:nvPr>
        </p:nvSpPr>
        <p:spPr/>
        <p:txBody>
          <a:bodyPr/>
          <a:lstStyle/>
          <a:p>
            <a:r>
              <a:rPr lang="en-GB" dirty="0"/>
              <a:t>Let’s try polynomial regression!</a:t>
            </a:r>
          </a:p>
        </p:txBody>
      </p:sp>
      <p:sp>
        <p:nvSpPr>
          <p:cNvPr id="4" name="Slide Number Placeholder 3">
            <a:extLst>
              <a:ext uri="{FF2B5EF4-FFF2-40B4-BE49-F238E27FC236}">
                <a16:creationId xmlns:a16="http://schemas.microsoft.com/office/drawing/2014/main" id="{00482D3A-CB27-402D-9036-AEFAAE94CBE3}"/>
              </a:ext>
            </a:extLst>
          </p:cNvPr>
          <p:cNvSpPr>
            <a:spLocks noGrp="1"/>
          </p:cNvSpPr>
          <p:nvPr>
            <p:ph type="sldNum" sz="quarter" idx="12"/>
          </p:nvPr>
        </p:nvSpPr>
        <p:spPr/>
        <p:txBody>
          <a:bodyPr/>
          <a:lstStyle/>
          <a:p>
            <a:fld id="{C378878F-F066-4907-83F5-485F9FD00528}" type="slidenum">
              <a:rPr lang="en-AU" smtClean="0"/>
              <a:pPr/>
              <a:t>37</a:t>
            </a:fld>
            <a:endParaRPr lang="en-AU"/>
          </a:p>
        </p:txBody>
      </p:sp>
    </p:spTree>
    <p:extLst>
      <p:ext uri="{BB962C8B-B14F-4D97-AF65-F5344CB8AC3E}">
        <p14:creationId xmlns:p14="http://schemas.microsoft.com/office/powerpoint/2010/main" val="4117473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FB88-A8F6-48A6-BF07-B60EDF63585D}"/>
              </a:ext>
            </a:extLst>
          </p:cNvPr>
          <p:cNvSpPr>
            <a:spLocks noGrp="1"/>
          </p:cNvSpPr>
          <p:nvPr>
            <p:ph type="title"/>
          </p:nvPr>
        </p:nvSpPr>
        <p:spPr/>
        <p:txBody>
          <a:bodyPr/>
          <a:lstStyle/>
          <a:p>
            <a:r>
              <a:rPr lang="en-GB" dirty="0"/>
              <a:t>What about now?</a:t>
            </a:r>
          </a:p>
        </p:txBody>
      </p:sp>
      <p:sp>
        <p:nvSpPr>
          <p:cNvPr id="4" name="Slide Number Placeholder 3">
            <a:extLst>
              <a:ext uri="{FF2B5EF4-FFF2-40B4-BE49-F238E27FC236}">
                <a16:creationId xmlns:a16="http://schemas.microsoft.com/office/drawing/2014/main" id="{F50BAF7C-534D-4BE1-8422-B6DEA23AED3E}"/>
              </a:ext>
            </a:extLst>
          </p:cNvPr>
          <p:cNvSpPr>
            <a:spLocks noGrp="1"/>
          </p:cNvSpPr>
          <p:nvPr>
            <p:ph type="sldNum" sz="quarter" idx="12"/>
          </p:nvPr>
        </p:nvSpPr>
        <p:spPr/>
        <p:txBody>
          <a:bodyPr/>
          <a:lstStyle/>
          <a:p>
            <a:fld id="{C378878F-F066-4907-83F5-485F9FD00528}" type="slidenum">
              <a:rPr lang="en-AU" smtClean="0"/>
              <a:pPr/>
              <a:t>38</a:t>
            </a:fld>
            <a:endParaRPr lang="en-AU" dirty="0"/>
          </a:p>
        </p:txBody>
      </p:sp>
      <p:pic>
        <p:nvPicPr>
          <p:cNvPr id="3" name="ExpExample">
            <a:hlinkClick r:id="" action="ppaction://media"/>
            <a:extLst>
              <a:ext uri="{FF2B5EF4-FFF2-40B4-BE49-F238E27FC236}">
                <a16:creationId xmlns:a16="http://schemas.microsoft.com/office/drawing/2014/main" id="{9874AA37-EF30-4734-9B7C-EEA0DEBD50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9403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70FD-FDC3-4C28-A206-BE372DFC34A5}"/>
              </a:ext>
            </a:extLst>
          </p:cNvPr>
          <p:cNvSpPr>
            <a:spLocks noGrp="1"/>
          </p:cNvSpPr>
          <p:nvPr>
            <p:ph type="title"/>
          </p:nvPr>
        </p:nvSpPr>
        <p:spPr/>
        <p:txBody>
          <a:bodyPr/>
          <a:lstStyle/>
          <a:p>
            <a:r>
              <a:rPr lang="en-GB" dirty="0"/>
              <a:t>Transform To Linear</a:t>
            </a:r>
          </a:p>
        </p:txBody>
      </p:sp>
      <p:pic>
        <p:nvPicPr>
          <p:cNvPr id="5" name="Exp2Linear">
            <a:hlinkClick r:id="" action="ppaction://media"/>
            <a:extLst>
              <a:ext uri="{FF2B5EF4-FFF2-40B4-BE49-F238E27FC236}">
                <a16:creationId xmlns:a16="http://schemas.microsoft.com/office/drawing/2014/main" id="{3CCDF25C-16D6-403C-B68F-94B063C0BB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845"/>
          </a:xfrm>
        </p:spPr>
      </p:pic>
      <p:sp>
        <p:nvSpPr>
          <p:cNvPr id="4" name="Slide Number Placeholder 3">
            <a:extLst>
              <a:ext uri="{FF2B5EF4-FFF2-40B4-BE49-F238E27FC236}">
                <a16:creationId xmlns:a16="http://schemas.microsoft.com/office/drawing/2014/main" id="{4792BE7A-AF2E-4657-AE24-A84FA2F72C1A}"/>
              </a:ext>
            </a:extLst>
          </p:cNvPr>
          <p:cNvSpPr>
            <a:spLocks noGrp="1"/>
          </p:cNvSpPr>
          <p:nvPr>
            <p:ph type="sldNum" sz="quarter" idx="12"/>
          </p:nvPr>
        </p:nvSpPr>
        <p:spPr/>
        <p:txBody>
          <a:bodyPr/>
          <a:lstStyle/>
          <a:p>
            <a:fld id="{C378878F-F066-4907-83F5-485F9FD00528}" type="slidenum">
              <a:rPr lang="en-AU" smtClean="0"/>
              <a:pPr/>
              <a:t>39</a:t>
            </a:fld>
            <a:endParaRPr lang="en-AU" dirty="0"/>
          </a:p>
        </p:txBody>
      </p:sp>
    </p:spTree>
    <p:extLst>
      <p:ext uri="{BB962C8B-B14F-4D97-AF65-F5344CB8AC3E}">
        <p14:creationId xmlns:p14="http://schemas.microsoft.com/office/powerpoint/2010/main" val="6591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7B029-DD5B-4D60-87BB-D4D3F9CB57EC}"/>
              </a:ext>
            </a:extLst>
          </p:cNvPr>
          <p:cNvSpPr>
            <a:spLocks noGrp="1"/>
          </p:cNvSpPr>
          <p:nvPr>
            <p:ph type="title"/>
          </p:nvPr>
        </p:nvSpPr>
        <p:spPr/>
        <p:txBody>
          <a:bodyPr>
            <a:normAutofit/>
          </a:bodyPr>
          <a:lstStyle/>
          <a:p>
            <a:r>
              <a:rPr lang="en-GB" sz="5400" b="1" dirty="0"/>
              <a:t>What are we studying?</a:t>
            </a:r>
            <a:endParaRPr lang="en-AU" sz="5400" b="1" dirty="0"/>
          </a:p>
        </p:txBody>
      </p:sp>
      <p:pic>
        <p:nvPicPr>
          <p:cNvPr id="5" name="Picture 4" descr="Diagram, venn diagram&#10;&#10;Description automatically generated">
            <a:extLst>
              <a:ext uri="{FF2B5EF4-FFF2-40B4-BE49-F238E27FC236}">
                <a16:creationId xmlns:a16="http://schemas.microsoft.com/office/drawing/2014/main" id="{C9AD9F96-1340-49D0-8599-B37D80F1E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16" y="2000250"/>
            <a:ext cx="3105978" cy="2857500"/>
          </a:xfrm>
          <a:prstGeom prst="rect">
            <a:avLst/>
          </a:prstGeom>
        </p:spPr>
      </p:pic>
      <p:pic>
        <p:nvPicPr>
          <p:cNvPr id="7" name="Picture 6" descr="Logo&#10;&#10;Description automatically generated">
            <a:extLst>
              <a:ext uri="{FF2B5EF4-FFF2-40B4-BE49-F238E27FC236}">
                <a16:creationId xmlns:a16="http://schemas.microsoft.com/office/drawing/2014/main" id="{10DC4128-7CA3-40BF-85AA-15EAC52C0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470" y="4107820"/>
            <a:ext cx="2784744" cy="2327987"/>
          </a:xfrm>
          <a:prstGeom prst="rect">
            <a:avLst/>
          </a:prstGeom>
        </p:spPr>
      </p:pic>
      <p:pic>
        <p:nvPicPr>
          <p:cNvPr id="13" name="Picture 12" descr="A picture containing arrow&#10;&#10;Description automatically generated">
            <a:extLst>
              <a:ext uri="{FF2B5EF4-FFF2-40B4-BE49-F238E27FC236}">
                <a16:creationId xmlns:a16="http://schemas.microsoft.com/office/drawing/2014/main" id="{D343482B-E7AA-4548-ACAA-D8E955FC5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7434" y="3636691"/>
            <a:ext cx="3488739" cy="2442117"/>
          </a:xfrm>
          <a:prstGeom prst="roundRect">
            <a:avLst/>
          </a:prstGeom>
          <a:ln w="19050">
            <a:solidFill>
              <a:schemeClr val="tx1"/>
            </a:solidFill>
          </a:ln>
          <a:effectLst/>
        </p:spPr>
      </p:pic>
      <p:pic>
        <p:nvPicPr>
          <p:cNvPr id="11" name="Picture 10" descr="A picture containing icon&#10;&#10;Description automatically generated">
            <a:extLst>
              <a:ext uri="{FF2B5EF4-FFF2-40B4-BE49-F238E27FC236}">
                <a16:creationId xmlns:a16="http://schemas.microsoft.com/office/drawing/2014/main" id="{5CDAFF6C-1DDC-4433-AC6E-51798DD09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7009" y="1917872"/>
            <a:ext cx="2544634" cy="2544634"/>
          </a:xfrm>
          <a:prstGeom prst="rect">
            <a:avLst/>
          </a:prstGeom>
        </p:spPr>
      </p:pic>
      <p:sp>
        <p:nvSpPr>
          <p:cNvPr id="3" name="Slide Number Placeholder 2">
            <a:extLst>
              <a:ext uri="{FF2B5EF4-FFF2-40B4-BE49-F238E27FC236}">
                <a16:creationId xmlns:a16="http://schemas.microsoft.com/office/drawing/2014/main" id="{B21B6C1B-963D-4B15-9DC0-61F0C60C4024}"/>
              </a:ext>
            </a:extLst>
          </p:cNvPr>
          <p:cNvSpPr>
            <a:spLocks noGrp="1"/>
          </p:cNvSpPr>
          <p:nvPr>
            <p:ph type="sldNum" sz="quarter" idx="12"/>
          </p:nvPr>
        </p:nvSpPr>
        <p:spPr/>
        <p:txBody>
          <a:bodyPr/>
          <a:lstStyle/>
          <a:p>
            <a:fld id="{C378878F-F066-4907-83F5-485F9FD00528}" type="slidenum">
              <a:rPr lang="en-AU" smtClean="0"/>
              <a:t>4</a:t>
            </a:fld>
            <a:endParaRPr lang="en-AU"/>
          </a:p>
        </p:txBody>
      </p:sp>
    </p:spTree>
    <p:extLst>
      <p:ext uri="{BB962C8B-B14F-4D97-AF65-F5344CB8AC3E}">
        <p14:creationId xmlns:p14="http://schemas.microsoft.com/office/powerpoint/2010/main" val="3186205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6258-C9AE-4B2F-BCDA-D31F0D13B960}"/>
              </a:ext>
            </a:extLst>
          </p:cNvPr>
          <p:cNvSpPr>
            <a:spLocks noGrp="1"/>
          </p:cNvSpPr>
          <p:nvPr>
            <p:ph type="title"/>
          </p:nvPr>
        </p:nvSpPr>
        <p:spPr/>
        <p:txBody>
          <a:bodyPr/>
          <a:lstStyle/>
          <a:p>
            <a:r>
              <a:rPr lang="en-GB" dirty="0"/>
              <a:t>Linear to Exponential</a:t>
            </a:r>
          </a:p>
        </p:txBody>
      </p:sp>
      <p:pic>
        <p:nvPicPr>
          <p:cNvPr id="5" name="Exp2Linear">
            <a:hlinkClick r:id="" action="ppaction://media"/>
            <a:extLst>
              <a:ext uri="{FF2B5EF4-FFF2-40B4-BE49-F238E27FC236}">
                <a16:creationId xmlns:a16="http://schemas.microsoft.com/office/drawing/2014/main" id="{488552AD-4F94-4B75-8A69-1232A0E650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845"/>
          </a:xfrm>
        </p:spPr>
      </p:pic>
      <p:sp>
        <p:nvSpPr>
          <p:cNvPr id="4" name="Slide Number Placeholder 3">
            <a:extLst>
              <a:ext uri="{FF2B5EF4-FFF2-40B4-BE49-F238E27FC236}">
                <a16:creationId xmlns:a16="http://schemas.microsoft.com/office/drawing/2014/main" id="{D80495C6-376A-4F77-BF85-DBAB1F33F4C4}"/>
              </a:ext>
            </a:extLst>
          </p:cNvPr>
          <p:cNvSpPr>
            <a:spLocks noGrp="1"/>
          </p:cNvSpPr>
          <p:nvPr>
            <p:ph type="sldNum" sz="quarter" idx="12"/>
          </p:nvPr>
        </p:nvSpPr>
        <p:spPr/>
        <p:txBody>
          <a:bodyPr/>
          <a:lstStyle/>
          <a:p>
            <a:fld id="{C378878F-F066-4907-83F5-485F9FD00528}" type="slidenum">
              <a:rPr lang="en-AU" smtClean="0"/>
              <a:pPr/>
              <a:t>40</a:t>
            </a:fld>
            <a:endParaRPr lang="en-AU" dirty="0"/>
          </a:p>
        </p:txBody>
      </p:sp>
    </p:spTree>
    <p:extLst>
      <p:ext uri="{BB962C8B-B14F-4D97-AF65-F5344CB8AC3E}">
        <p14:creationId xmlns:p14="http://schemas.microsoft.com/office/powerpoint/2010/main" val="53750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8FD-98A5-424D-852C-2D282ADA0C6A}"/>
              </a:ext>
            </a:extLst>
          </p:cNvPr>
          <p:cNvSpPr>
            <a:spLocks noGrp="1"/>
          </p:cNvSpPr>
          <p:nvPr>
            <p:ph type="title"/>
          </p:nvPr>
        </p:nvSpPr>
        <p:spPr/>
        <p:txBody>
          <a:bodyPr/>
          <a:lstStyle/>
          <a:p>
            <a:r>
              <a:rPr lang="en-GB" dirty="0"/>
              <a:t>A Better Model</a:t>
            </a:r>
          </a:p>
        </p:txBody>
      </p:sp>
      <p:pic>
        <p:nvPicPr>
          <p:cNvPr id="5" name="BestModel">
            <a:hlinkClick r:id="" action="ppaction://media"/>
            <a:extLst>
              <a:ext uri="{FF2B5EF4-FFF2-40B4-BE49-F238E27FC236}">
                <a16:creationId xmlns:a16="http://schemas.microsoft.com/office/drawing/2014/main" id="{78E5F422-D600-4648-A49E-86B52152D33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 y="85722"/>
            <a:ext cx="11914094" cy="6701526"/>
          </a:xfrm>
        </p:spPr>
      </p:pic>
      <p:sp>
        <p:nvSpPr>
          <p:cNvPr id="4" name="Slide Number Placeholder 3">
            <a:extLst>
              <a:ext uri="{FF2B5EF4-FFF2-40B4-BE49-F238E27FC236}">
                <a16:creationId xmlns:a16="http://schemas.microsoft.com/office/drawing/2014/main" id="{BBF17D23-2EA0-4B20-B440-4F69CA6726A0}"/>
              </a:ext>
            </a:extLst>
          </p:cNvPr>
          <p:cNvSpPr>
            <a:spLocks noGrp="1"/>
          </p:cNvSpPr>
          <p:nvPr>
            <p:ph type="sldNum" sz="quarter" idx="12"/>
          </p:nvPr>
        </p:nvSpPr>
        <p:spPr/>
        <p:txBody>
          <a:bodyPr/>
          <a:lstStyle/>
          <a:p>
            <a:fld id="{C378878F-F066-4907-83F5-485F9FD00528}" type="slidenum">
              <a:rPr lang="en-AU" smtClean="0"/>
              <a:pPr/>
              <a:t>41</a:t>
            </a:fld>
            <a:endParaRPr lang="en-AU" dirty="0"/>
          </a:p>
        </p:txBody>
      </p:sp>
    </p:spTree>
    <p:extLst>
      <p:ext uri="{BB962C8B-B14F-4D97-AF65-F5344CB8AC3E}">
        <p14:creationId xmlns:p14="http://schemas.microsoft.com/office/powerpoint/2010/main" val="37020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E853-03EB-4296-8C0D-30785068F580}"/>
              </a:ext>
            </a:extLst>
          </p:cNvPr>
          <p:cNvSpPr>
            <a:spLocks noGrp="1"/>
          </p:cNvSpPr>
          <p:nvPr>
            <p:ph type="ctrTitle"/>
          </p:nvPr>
        </p:nvSpPr>
        <p:spPr>
          <a:xfrm>
            <a:off x="1540476" y="1962622"/>
            <a:ext cx="7774236" cy="2387600"/>
          </a:xfrm>
        </p:spPr>
        <p:txBody>
          <a:bodyPr/>
          <a:lstStyle/>
          <a:p>
            <a:r>
              <a:rPr lang="en-GB" dirty="0"/>
              <a:t>Let’s try Exponential</a:t>
            </a:r>
            <a:br>
              <a:rPr lang="en-GB" dirty="0"/>
            </a:br>
            <a:r>
              <a:rPr lang="en-GB" dirty="0"/>
              <a:t>Regression!</a:t>
            </a:r>
          </a:p>
        </p:txBody>
      </p:sp>
      <p:sp>
        <p:nvSpPr>
          <p:cNvPr id="4" name="Slide Number Placeholder 3">
            <a:extLst>
              <a:ext uri="{FF2B5EF4-FFF2-40B4-BE49-F238E27FC236}">
                <a16:creationId xmlns:a16="http://schemas.microsoft.com/office/drawing/2014/main" id="{C6F0D07A-863E-4CA3-B0DD-7353A4F0828A}"/>
              </a:ext>
            </a:extLst>
          </p:cNvPr>
          <p:cNvSpPr>
            <a:spLocks noGrp="1"/>
          </p:cNvSpPr>
          <p:nvPr>
            <p:ph type="sldNum" sz="quarter" idx="12"/>
          </p:nvPr>
        </p:nvSpPr>
        <p:spPr/>
        <p:txBody>
          <a:bodyPr/>
          <a:lstStyle/>
          <a:p>
            <a:fld id="{C378878F-F066-4907-83F5-485F9FD00528}" type="slidenum">
              <a:rPr lang="en-AU" smtClean="0"/>
              <a:t>42</a:t>
            </a:fld>
            <a:endParaRPr lang="en-AU"/>
          </a:p>
        </p:txBody>
      </p:sp>
    </p:spTree>
    <p:extLst>
      <p:ext uri="{BB962C8B-B14F-4D97-AF65-F5344CB8AC3E}">
        <p14:creationId xmlns:p14="http://schemas.microsoft.com/office/powerpoint/2010/main" val="3542431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97997-1F08-4AC0-8ADE-FD8A0111FCEE}"/>
              </a:ext>
            </a:extLst>
          </p:cNvPr>
          <p:cNvSpPr>
            <a:spLocks noGrp="1"/>
          </p:cNvSpPr>
          <p:nvPr>
            <p:ph type="title"/>
          </p:nvPr>
        </p:nvSpPr>
        <p:spPr/>
        <p:txBody>
          <a:bodyPr/>
          <a:lstStyle/>
          <a:p>
            <a:r>
              <a:rPr lang="en-GB" dirty="0"/>
              <a:t>Types of Regression</a:t>
            </a:r>
          </a:p>
        </p:txBody>
      </p:sp>
      <p:sp>
        <p:nvSpPr>
          <p:cNvPr id="3" name="Content Placeholder 2">
            <a:extLst>
              <a:ext uri="{FF2B5EF4-FFF2-40B4-BE49-F238E27FC236}">
                <a16:creationId xmlns:a16="http://schemas.microsoft.com/office/drawing/2014/main" id="{C526517E-27D8-4203-88A4-4CA8773F54F6}"/>
              </a:ext>
            </a:extLst>
          </p:cNvPr>
          <p:cNvSpPr>
            <a:spLocks noGrp="1"/>
          </p:cNvSpPr>
          <p:nvPr>
            <p:ph idx="1"/>
          </p:nvPr>
        </p:nvSpPr>
        <p:spPr/>
        <p:txBody>
          <a:bodyPr>
            <a:normAutofit lnSpcReduction="10000"/>
          </a:bodyPr>
          <a:lstStyle/>
          <a:p>
            <a:pPr>
              <a:lnSpc>
                <a:spcPct val="150000"/>
              </a:lnSpc>
            </a:pPr>
            <a:r>
              <a:rPr lang="en-GB" dirty="0"/>
              <a:t>Constant Regression: Find the mean</a:t>
            </a:r>
          </a:p>
          <a:p>
            <a:pPr>
              <a:lnSpc>
                <a:spcPct val="150000"/>
              </a:lnSpc>
            </a:pPr>
            <a:r>
              <a:rPr lang="en-GB" dirty="0"/>
              <a:t>Linear Regression: Reduce the MSE</a:t>
            </a:r>
          </a:p>
          <a:p>
            <a:pPr>
              <a:lnSpc>
                <a:spcPct val="150000"/>
              </a:lnSpc>
            </a:pPr>
            <a:r>
              <a:rPr lang="en-GB" dirty="0"/>
              <a:t>Polynomial Regression: Transform to linear</a:t>
            </a:r>
          </a:p>
          <a:p>
            <a:pPr>
              <a:lnSpc>
                <a:spcPct val="150000"/>
              </a:lnSpc>
            </a:pPr>
            <a:r>
              <a:rPr lang="en-GB" dirty="0"/>
              <a:t>Exponential Regression: Transform to linear</a:t>
            </a:r>
          </a:p>
          <a:p>
            <a:pPr>
              <a:lnSpc>
                <a:spcPct val="150000"/>
              </a:lnSpc>
            </a:pPr>
            <a:endParaRPr lang="en-GB" dirty="0"/>
          </a:p>
          <a:p>
            <a:pPr marL="0" indent="0">
              <a:lnSpc>
                <a:spcPct val="150000"/>
              </a:lnSpc>
              <a:buNone/>
            </a:pPr>
            <a:r>
              <a:rPr lang="en-GB" dirty="0"/>
              <a:t>Polynomial and Exponential are called “identically linear”</a:t>
            </a:r>
          </a:p>
        </p:txBody>
      </p:sp>
      <p:sp>
        <p:nvSpPr>
          <p:cNvPr id="4" name="Slide Number Placeholder 3">
            <a:extLst>
              <a:ext uri="{FF2B5EF4-FFF2-40B4-BE49-F238E27FC236}">
                <a16:creationId xmlns:a16="http://schemas.microsoft.com/office/drawing/2014/main" id="{04560512-9142-4B91-B707-E9090F2137DE}"/>
              </a:ext>
            </a:extLst>
          </p:cNvPr>
          <p:cNvSpPr>
            <a:spLocks noGrp="1"/>
          </p:cNvSpPr>
          <p:nvPr>
            <p:ph type="sldNum" sz="quarter" idx="12"/>
          </p:nvPr>
        </p:nvSpPr>
        <p:spPr/>
        <p:txBody>
          <a:bodyPr/>
          <a:lstStyle/>
          <a:p>
            <a:fld id="{C378878F-F066-4907-83F5-485F9FD00528}" type="slidenum">
              <a:rPr lang="en-AU" smtClean="0"/>
              <a:pPr/>
              <a:t>43</a:t>
            </a:fld>
            <a:endParaRPr lang="en-AU" dirty="0"/>
          </a:p>
        </p:txBody>
      </p:sp>
    </p:spTree>
    <p:extLst>
      <p:ext uri="{BB962C8B-B14F-4D97-AF65-F5344CB8AC3E}">
        <p14:creationId xmlns:p14="http://schemas.microsoft.com/office/powerpoint/2010/main" val="3039379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522B-0EE5-40AA-806C-925A44C64139}"/>
              </a:ext>
            </a:extLst>
          </p:cNvPr>
          <p:cNvSpPr>
            <a:spLocks noGrp="1"/>
          </p:cNvSpPr>
          <p:nvPr>
            <p:ph type="title"/>
          </p:nvPr>
        </p:nvSpPr>
        <p:spPr/>
        <p:txBody>
          <a:bodyPr/>
          <a:lstStyle/>
          <a:p>
            <a:r>
              <a:rPr lang="en-GB" dirty="0"/>
              <a:t>What Trend Is This?</a:t>
            </a:r>
          </a:p>
        </p:txBody>
      </p:sp>
      <p:pic>
        <p:nvPicPr>
          <p:cNvPr id="5" name="NonParamPlot">
            <a:hlinkClick r:id="" action="ppaction://media"/>
            <a:extLst>
              <a:ext uri="{FF2B5EF4-FFF2-40B4-BE49-F238E27FC236}">
                <a16:creationId xmlns:a16="http://schemas.microsoft.com/office/drawing/2014/main" id="{47C90E50-C818-45DD-87DB-FC1AA0A083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8F5A2626-D4EA-453E-BA00-543CFA5CF9F8}"/>
              </a:ext>
            </a:extLst>
          </p:cNvPr>
          <p:cNvSpPr>
            <a:spLocks noGrp="1"/>
          </p:cNvSpPr>
          <p:nvPr>
            <p:ph type="sldNum" sz="quarter" idx="12"/>
          </p:nvPr>
        </p:nvSpPr>
        <p:spPr/>
        <p:txBody>
          <a:bodyPr/>
          <a:lstStyle/>
          <a:p>
            <a:fld id="{C378878F-F066-4907-83F5-485F9FD00528}" type="slidenum">
              <a:rPr lang="en-AU" smtClean="0"/>
              <a:pPr/>
              <a:t>44</a:t>
            </a:fld>
            <a:endParaRPr lang="en-AU" dirty="0"/>
          </a:p>
        </p:txBody>
      </p:sp>
    </p:spTree>
    <p:extLst>
      <p:ext uri="{BB962C8B-B14F-4D97-AF65-F5344CB8AC3E}">
        <p14:creationId xmlns:p14="http://schemas.microsoft.com/office/powerpoint/2010/main" val="337986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A7A4-93BD-4628-B316-1CE75AAC0B59}"/>
              </a:ext>
            </a:extLst>
          </p:cNvPr>
          <p:cNvSpPr>
            <a:spLocks noGrp="1"/>
          </p:cNvSpPr>
          <p:nvPr>
            <p:ph type="title"/>
          </p:nvPr>
        </p:nvSpPr>
        <p:spPr/>
        <p:txBody>
          <a:bodyPr/>
          <a:lstStyle/>
          <a:p>
            <a:r>
              <a:rPr lang="en-GB" dirty="0"/>
              <a:t>Nonparametric Regression</a:t>
            </a:r>
          </a:p>
        </p:txBody>
      </p:sp>
      <p:sp>
        <p:nvSpPr>
          <p:cNvPr id="3" name="Content Placeholder 2">
            <a:extLst>
              <a:ext uri="{FF2B5EF4-FFF2-40B4-BE49-F238E27FC236}">
                <a16:creationId xmlns:a16="http://schemas.microsoft.com/office/drawing/2014/main" id="{22978B75-403C-4ED4-933A-E489DF371F88}"/>
              </a:ext>
            </a:extLst>
          </p:cNvPr>
          <p:cNvSpPr>
            <a:spLocks noGrp="1"/>
          </p:cNvSpPr>
          <p:nvPr>
            <p:ph idx="1"/>
          </p:nvPr>
        </p:nvSpPr>
        <p:spPr/>
        <p:txBody>
          <a:bodyPr>
            <a:normAutofit fontScale="92500" lnSpcReduction="10000"/>
          </a:bodyPr>
          <a:lstStyle/>
          <a:p>
            <a:pPr>
              <a:lnSpc>
                <a:spcPct val="150000"/>
              </a:lnSpc>
            </a:pPr>
            <a:r>
              <a:rPr lang="en-GB" dirty="0"/>
              <a:t>Cannot be converted to linear!</a:t>
            </a:r>
          </a:p>
          <a:p>
            <a:pPr>
              <a:lnSpc>
                <a:spcPct val="150000"/>
              </a:lnSpc>
            </a:pPr>
            <a:r>
              <a:rPr lang="en-GB" dirty="0"/>
              <a:t>Several techniques for modelling</a:t>
            </a:r>
          </a:p>
          <a:p>
            <a:pPr>
              <a:lnSpc>
                <a:spcPct val="150000"/>
              </a:lnSpc>
            </a:pPr>
            <a:r>
              <a:rPr lang="en-GB" dirty="0"/>
              <a:t>Use classification for regression</a:t>
            </a:r>
          </a:p>
          <a:p>
            <a:pPr lvl="1">
              <a:lnSpc>
                <a:spcPct val="150000"/>
              </a:lnSpc>
            </a:pPr>
            <a:r>
              <a:rPr lang="en-GB" dirty="0"/>
              <a:t>Decision trees, SVM, KNNs, etc.</a:t>
            </a:r>
          </a:p>
          <a:p>
            <a:pPr lvl="1">
              <a:lnSpc>
                <a:spcPct val="150000"/>
              </a:lnSpc>
            </a:pPr>
            <a:r>
              <a:rPr lang="en-GB" dirty="0"/>
              <a:t>Will cover next week</a:t>
            </a:r>
          </a:p>
          <a:p>
            <a:pPr marL="457200" lvl="1" indent="0">
              <a:lnSpc>
                <a:spcPct val="150000"/>
              </a:lnSpc>
              <a:buNone/>
            </a:pPr>
            <a:endParaRPr lang="en-GB" dirty="0"/>
          </a:p>
          <a:p>
            <a:pPr>
              <a:lnSpc>
                <a:spcPct val="150000"/>
              </a:lnSpc>
            </a:pPr>
            <a:r>
              <a:rPr lang="en-GB" dirty="0"/>
              <a:t>Let’s try kernel analysis</a:t>
            </a:r>
          </a:p>
        </p:txBody>
      </p:sp>
      <p:sp>
        <p:nvSpPr>
          <p:cNvPr id="4" name="Slide Number Placeholder 3">
            <a:extLst>
              <a:ext uri="{FF2B5EF4-FFF2-40B4-BE49-F238E27FC236}">
                <a16:creationId xmlns:a16="http://schemas.microsoft.com/office/drawing/2014/main" id="{71FFA151-898B-4410-AF78-4DD6B88E64C5}"/>
              </a:ext>
            </a:extLst>
          </p:cNvPr>
          <p:cNvSpPr>
            <a:spLocks noGrp="1"/>
          </p:cNvSpPr>
          <p:nvPr>
            <p:ph type="sldNum" sz="quarter" idx="12"/>
          </p:nvPr>
        </p:nvSpPr>
        <p:spPr/>
        <p:txBody>
          <a:bodyPr/>
          <a:lstStyle/>
          <a:p>
            <a:fld id="{C378878F-F066-4907-83F5-485F9FD00528}" type="slidenum">
              <a:rPr lang="en-AU" smtClean="0"/>
              <a:pPr/>
              <a:t>45</a:t>
            </a:fld>
            <a:endParaRPr lang="en-AU" dirty="0"/>
          </a:p>
        </p:txBody>
      </p:sp>
    </p:spTree>
    <p:extLst>
      <p:ext uri="{BB962C8B-B14F-4D97-AF65-F5344CB8AC3E}">
        <p14:creationId xmlns:p14="http://schemas.microsoft.com/office/powerpoint/2010/main" val="4180201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F53AE-4A89-448A-8425-977265E1F3A4}"/>
              </a:ext>
            </a:extLst>
          </p:cNvPr>
          <p:cNvSpPr>
            <a:spLocks noGrp="1"/>
          </p:cNvSpPr>
          <p:nvPr>
            <p:ph type="title"/>
          </p:nvPr>
        </p:nvSpPr>
        <p:spPr/>
        <p:txBody>
          <a:bodyPr/>
          <a:lstStyle/>
          <a:p>
            <a:r>
              <a:rPr lang="en-GB" dirty="0"/>
              <a:t>Kernel: Weighted average</a:t>
            </a:r>
          </a:p>
        </p:txBody>
      </p:sp>
      <p:pic>
        <p:nvPicPr>
          <p:cNvPr id="5" name="NadarayaWatsonEq">
            <a:hlinkClick r:id="" action="ppaction://media"/>
            <a:extLst>
              <a:ext uri="{FF2B5EF4-FFF2-40B4-BE49-F238E27FC236}">
                <a16:creationId xmlns:a16="http://schemas.microsoft.com/office/drawing/2014/main" id="{F3D93DBC-3709-4D98-8F09-D93C93FBB2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845"/>
          </a:xfrm>
        </p:spPr>
      </p:pic>
      <p:sp>
        <p:nvSpPr>
          <p:cNvPr id="4" name="Slide Number Placeholder 3">
            <a:extLst>
              <a:ext uri="{FF2B5EF4-FFF2-40B4-BE49-F238E27FC236}">
                <a16:creationId xmlns:a16="http://schemas.microsoft.com/office/drawing/2014/main" id="{9DF7653E-689C-48C5-AA74-3FE791CA047C}"/>
              </a:ext>
            </a:extLst>
          </p:cNvPr>
          <p:cNvSpPr>
            <a:spLocks noGrp="1"/>
          </p:cNvSpPr>
          <p:nvPr>
            <p:ph type="sldNum" sz="quarter" idx="12"/>
          </p:nvPr>
        </p:nvSpPr>
        <p:spPr/>
        <p:txBody>
          <a:bodyPr/>
          <a:lstStyle/>
          <a:p>
            <a:fld id="{C378878F-F066-4907-83F5-485F9FD00528}" type="slidenum">
              <a:rPr lang="en-AU" smtClean="0"/>
              <a:pPr/>
              <a:t>46</a:t>
            </a:fld>
            <a:endParaRPr lang="en-AU" dirty="0"/>
          </a:p>
        </p:txBody>
      </p:sp>
    </p:spTree>
    <p:extLst>
      <p:ext uri="{BB962C8B-B14F-4D97-AF65-F5344CB8AC3E}">
        <p14:creationId xmlns:p14="http://schemas.microsoft.com/office/powerpoint/2010/main" val="141391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CB03-ED7A-49DB-BD37-CBEA0E285FF0}"/>
              </a:ext>
            </a:extLst>
          </p:cNvPr>
          <p:cNvSpPr>
            <a:spLocks noGrp="1"/>
          </p:cNvSpPr>
          <p:nvPr>
            <p:ph type="title"/>
          </p:nvPr>
        </p:nvSpPr>
        <p:spPr/>
        <p:txBody>
          <a:bodyPr/>
          <a:lstStyle/>
          <a:p>
            <a:r>
              <a:rPr lang="en-GB" dirty="0"/>
              <a:t>Kernels</a:t>
            </a:r>
          </a:p>
        </p:txBody>
      </p:sp>
      <p:pic>
        <p:nvPicPr>
          <p:cNvPr id="5" name="KernelExamples">
            <a:hlinkClick r:id="" action="ppaction://media"/>
            <a:extLst>
              <a:ext uri="{FF2B5EF4-FFF2-40B4-BE49-F238E27FC236}">
                <a16:creationId xmlns:a16="http://schemas.microsoft.com/office/drawing/2014/main" id="{1863E166-48B0-411A-AD39-0ACE5C0D365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70237" y="1742604"/>
            <a:ext cx="8851526" cy="4978871"/>
          </a:xfrm>
        </p:spPr>
      </p:pic>
      <p:sp>
        <p:nvSpPr>
          <p:cNvPr id="4" name="Slide Number Placeholder 3">
            <a:extLst>
              <a:ext uri="{FF2B5EF4-FFF2-40B4-BE49-F238E27FC236}">
                <a16:creationId xmlns:a16="http://schemas.microsoft.com/office/drawing/2014/main" id="{91B9DEB9-5042-49EF-9091-18A00D5D1B9A}"/>
              </a:ext>
            </a:extLst>
          </p:cNvPr>
          <p:cNvSpPr>
            <a:spLocks noGrp="1"/>
          </p:cNvSpPr>
          <p:nvPr>
            <p:ph type="sldNum" sz="quarter" idx="12"/>
          </p:nvPr>
        </p:nvSpPr>
        <p:spPr/>
        <p:txBody>
          <a:bodyPr/>
          <a:lstStyle/>
          <a:p>
            <a:fld id="{C378878F-F066-4907-83F5-485F9FD00528}" type="slidenum">
              <a:rPr lang="en-AU" smtClean="0"/>
              <a:pPr/>
              <a:t>47</a:t>
            </a:fld>
            <a:endParaRPr lang="en-AU" dirty="0"/>
          </a:p>
        </p:txBody>
      </p:sp>
    </p:spTree>
    <p:extLst>
      <p:ext uri="{BB962C8B-B14F-4D97-AF65-F5344CB8AC3E}">
        <p14:creationId xmlns:p14="http://schemas.microsoft.com/office/powerpoint/2010/main" val="246836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B026-A22C-4795-B0EF-B9BB1EE532FC}"/>
              </a:ext>
            </a:extLst>
          </p:cNvPr>
          <p:cNvSpPr>
            <a:spLocks noGrp="1"/>
          </p:cNvSpPr>
          <p:nvPr>
            <p:ph type="title"/>
          </p:nvPr>
        </p:nvSpPr>
        <p:spPr/>
        <p:txBody>
          <a:bodyPr/>
          <a:lstStyle/>
          <a:p>
            <a:r>
              <a:rPr lang="en-GB" dirty="0"/>
              <a:t>Kernel Smoothing</a:t>
            </a:r>
          </a:p>
        </p:txBody>
      </p:sp>
      <p:pic>
        <p:nvPicPr>
          <p:cNvPr id="5" name="Smoothing">
            <a:hlinkClick r:id="" action="ppaction://media"/>
            <a:extLst>
              <a:ext uri="{FF2B5EF4-FFF2-40B4-BE49-F238E27FC236}">
                <a16:creationId xmlns:a16="http://schemas.microsoft.com/office/drawing/2014/main" id="{15EA2322-67C5-46A0-A000-9A5BF4F160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956B5514-F681-43D4-9CE2-D9A987B8E206}"/>
              </a:ext>
            </a:extLst>
          </p:cNvPr>
          <p:cNvSpPr>
            <a:spLocks noGrp="1"/>
          </p:cNvSpPr>
          <p:nvPr>
            <p:ph type="sldNum" sz="quarter" idx="12"/>
          </p:nvPr>
        </p:nvSpPr>
        <p:spPr/>
        <p:txBody>
          <a:bodyPr/>
          <a:lstStyle/>
          <a:p>
            <a:fld id="{C378878F-F066-4907-83F5-485F9FD00528}" type="slidenum">
              <a:rPr lang="en-AU" smtClean="0"/>
              <a:pPr/>
              <a:t>48</a:t>
            </a:fld>
            <a:endParaRPr lang="en-AU" dirty="0"/>
          </a:p>
        </p:txBody>
      </p:sp>
    </p:spTree>
    <p:extLst>
      <p:ext uri="{BB962C8B-B14F-4D97-AF65-F5344CB8AC3E}">
        <p14:creationId xmlns:p14="http://schemas.microsoft.com/office/powerpoint/2010/main" val="339381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D5A4E-FCC0-4E0E-889D-F3D0DBB4AF53}"/>
              </a:ext>
            </a:extLst>
          </p:cNvPr>
          <p:cNvSpPr>
            <a:spLocks noGrp="1"/>
          </p:cNvSpPr>
          <p:nvPr>
            <p:ph type="title"/>
          </p:nvPr>
        </p:nvSpPr>
        <p:spPr/>
        <p:txBody>
          <a:bodyPr/>
          <a:lstStyle/>
          <a:p>
            <a:r>
              <a:rPr lang="en-GB" dirty="0"/>
              <a:t>Bandwidth Effect</a:t>
            </a:r>
          </a:p>
        </p:txBody>
      </p:sp>
      <p:pic>
        <p:nvPicPr>
          <p:cNvPr id="5" name="BandwidthVariation">
            <a:hlinkClick r:id="" action="ppaction://media"/>
            <a:extLst>
              <a:ext uri="{FF2B5EF4-FFF2-40B4-BE49-F238E27FC236}">
                <a16:creationId xmlns:a16="http://schemas.microsoft.com/office/drawing/2014/main" id="{32D3C142-54A5-408B-A0B3-8037BDC2E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4" name="Slide Number Placeholder 3">
            <a:extLst>
              <a:ext uri="{FF2B5EF4-FFF2-40B4-BE49-F238E27FC236}">
                <a16:creationId xmlns:a16="http://schemas.microsoft.com/office/drawing/2014/main" id="{8BCC0244-6522-4333-8D99-1CFE62535A34}"/>
              </a:ext>
            </a:extLst>
          </p:cNvPr>
          <p:cNvSpPr>
            <a:spLocks noGrp="1"/>
          </p:cNvSpPr>
          <p:nvPr>
            <p:ph type="sldNum" sz="quarter" idx="12"/>
          </p:nvPr>
        </p:nvSpPr>
        <p:spPr/>
        <p:txBody>
          <a:bodyPr/>
          <a:lstStyle/>
          <a:p>
            <a:fld id="{C378878F-F066-4907-83F5-485F9FD00528}" type="slidenum">
              <a:rPr lang="en-AU" smtClean="0"/>
              <a:pPr/>
              <a:t>49</a:t>
            </a:fld>
            <a:endParaRPr lang="en-AU" dirty="0"/>
          </a:p>
        </p:txBody>
      </p:sp>
    </p:spTree>
    <p:extLst>
      <p:ext uri="{BB962C8B-B14F-4D97-AF65-F5344CB8AC3E}">
        <p14:creationId xmlns:p14="http://schemas.microsoft.com/office/powerpoint/2010/main" val="247396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2047-A74A-4C6E-9BF9-336FEE421D33}"/>
              </a:ext>
            </a:extLst>
          </p:cNvPr>
          <p:cNvSpPr>
            <a:spLocks noGrp="1"/>
          </p:cNvSpPr>
          <p:nvPr>
            <p:ph type="title"/>
          </p:nvPr>
        </p:nvSpPr>
        <p:spPr/>
        <p:txBody>
          <a:bodyPr>
            <a:normAutofit/>
          </a:bodyPr>
          <a:lstStyle/>
          <a:p>
            <a:r>
              <a:rPr lang="en-GB" sz="5400" b="1" dirty="0"/>
              <a:t>Hardware Required</a:t>
            </a:r>
            <a:endParaRPr lang="en-AU" sz="5400" b="1" dirty="0"/>
          </a:p>
        </p:txBody>
      </p:sp>
      <p:pic>
        <p:nvPicPr>
          <p:cNvPr id="4" name="Picture 3" descr="A picture containing computer, sitting, computer, electronics&#10;&#10;Description automatically generated">
            <a:extLst>
              <a:ext uri="{FF2B5EF4-FFF2-40B4-BE49-F238E27FC236}">
                <a16:creationId xmlns:a16="http://schemas.microsoft.com/office/drawing/2014/main" id="{24C22E71-28B6-4E42-9550-455C6926C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14" y="2609300"/>
            <a:ext cx="4347794" cy="3042390"/>
          </a:xfrm>
          <a:prstGeom prst="rect">
            <a:avLst/>
          </a:prstGeom>
        </p:spPr>
      </p:pic>
      <p:pic>
        <p:nvPicPr>
          <p:cNvPr id="6" name="Picture 5" descr="Logo, company name&#10;&#10;Description automatically generated">
            <a:extLst>
              <a:ext uri="{FF2B5EF4-FFF2-40B4-BE49-F238E27FC236}">
                <a16:creationId xmlns:a16="http://schemas.microsoft.com/office/drawing/2014/main" id="{1E4B1577-3E7F-4BA3-A8AD-4107E3967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856" y="2609300"/>
            <a:ext cx="3042390" cy="304239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Slide Number Placeholder 6">
            <a:extLst>
              <a:ext uri="{FF2B5EF4-FFF2-40B4-BE49-F238E27FC236}">
                <a16:creationId xmlns:a16="http://schemas.microsoft.com/office/drawing/2014/main" id="{690C2B38-0583-43D3-A43B-08F33F4AB24F}"/>
              </a:ext>
            </a:extLst>
          </p:cNvPr>
          <p:cNvSpPr>
            <a:spLocks noGrp="1"/>
          </p:cNvSpPr>
          <p:nvPr>
            <p:ph type="sldNum" sz="quarter" idx="12"/>
          </p:nvPr>
        </p:nvSpPr>
        <p:spPr/>
        <p:txBody>
          <a:bodyPr/>
          <a:lstStyle/>
          <a:p>
            <a:fld id="{C378878F-F066-4907-83F5-485F9FD00528}" type="slidenum">
              <a:rPr lang="en-AU" smtClean="0"/>
              <a:t>5</a:t>
            </a:fld>
            <a:endParaRPr lang="en-AU"/>
          </a:p>
        </p:txBody>
      </p:sp>
    </p:spTree>
    <p:extLst>
      <p:ext uri="{BB962C8B-B14F-4D97-AF65-F5344CB8AC3E}">
        <p14:creationId xmlns:p14="http://schemas.microsoft.com/office/powerpoint/2010/main" val="428148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08DD-D5E4-4FC0-8382-13ECAF18324C}"/>
              </a:ext>
            </a:extLst>
          </p:cNvPr>
          <p:cNvSpPr>
            <a:spLocks noGrp="1"/>
          </p:cNvSpPr>
          <p:nvPr>
            <p:ph type="ctrTitle"/>
          </p:nvPr>
        </p:nvSpPr>
        <p:spPr/>
        <p:txBody>
          <a:bodyPr/>
          <a:lstStyle/>
          <a:p>
            <a:r>
              <a:rPr lang="en-GB" dirty="0"/>
              <a:t>Let’s Try It!</a:t>
            </a:r>
          </a:p>
        </p:txBody>
      </p:sp>
      <p:sp>
        <p:nvSpPr>
          <p:cNvPr id="4" name="Slide Number Placeholder 3">
            <a:extLst>
              <a:ext uri="{FF2B5EF4-FFF2-40B4-BE49-F238E27FC236}">
                <a16:creationId xmlns:a16="http://schemas.microsoft.com/office/drawing/2014/main" id="{51420300-27BD-4A4B-A9E1-68CB0BCD036F}"/>
              </a:ext>
            </a:extLst>
          </p:cNvPr>
          <p:cNvSpPr>
            <a:spLocks noGrp="1"/>
          </p:cNvSpPr>
          <p:nvPr>
            <p:ph type="sldNum" sz="quarter" idx="12"/>
          </p:nvPr>
        </p:nvSpPr>
        <p:spPr/>
        <p:txBody>
          <a:bodyPr/>
          <a:lstStyle/>
          <a:p>
            <a:fld id="{C378878F-F066-4907-83F5-485F9FD00528}" type="slidenum">
              <a:rPr lang="en-AU" smtClean="0"/>
              <a:t>50</a:t>
            </a:fld>
            <a:endParaRPr lang="en-AU"/>
          </a:p>
        </p:txBody>
      </p:sp>
    </p:spTree>
    <p:extLst>
      <p:ext uri="{BB962C8B-B14F-4D97-AF65-F5344CB8AC3E}">
        <p14:creationId xmlns:p14="http://schemas.microsoft.com/office/powerpoint/2010/main" val="2298613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CE76-16E8-49BA-AC1D-59BCEB559B9F}"/>
              </a:ext>
            </a:extLst>
          </p:cNvPr>
          <p:cNvSpPr>
            <a:spLocks noGrp="1"/>
          </p:cNvSpPr>
          <p:nvPr>
            <p:ph type="title"/>
          </p:nvPr>
        </p:nvSpPr>
        <p:spPr/>
        <p:txBody>
          <a:bodyPr/>
          <a:lstStyle/>
          <a:p>
            <a:r>
              <a:rPr lang="en-GB" dirty="0"/>
              <a:t>Up Next Week…</a:t>
            </a:r>
          </a:p>
        </p:txBody>
      </p:sp>
      <p:sp>
        <p:nvSpPr>
          <p:cNvPr id="3" name="Content Placeholder 2">
            <a:extLst>
              <a:ext uri="{FF2B5EF4-FFF2-40B4-BE49-F238E27FC236}">
                <a16:creationId xmlns:a16="http://schemas.microsoft.com/office/drawing/2014/main" id="{0953A63F-90BE-4B81-820C-357ABB4229DB}"/>
              </a:ext>
            </a:extLst>
          </p:cNvPr>
          <p:cNvSpPr>
            <a:spLocks noGrp="1"/>
          </p:cNvSpPr>
          <p:nvPr>
            <p:ph idx="1"/>
          </p:nvPr>
        </p:nvSpPr>
        <p:spPr/>
        <p:txBody>
          <a:bodyPr/>
          <a:lstStyle/>
          <a:p>
            <a:r>
              <a:rPr lang="en-GB" dirty="0"/>
              <a:t>Classification</a:t>
            </a:r>
          </a:p>
          <a:p>
            <a:pPr lvl="1"/>
            <a:r>
              <a:rPr lang="en-GB" dirty="0"/>
              <a:t>K-Nearest Neighbours</a:t>
            </a:r>
          </a:p>
          <a:p>
            <a:pPr lvl="1"/>
            <a:r>
              <a:rPr lang="en-GB" dirty="0"/>
              <a:t>Support Vector Machines</a:t>
            </a:r>
          </a:p>
          <a:p>
            <a:pPr lvl="1"/>
            <a:r>
              <a:rPr lang="en-GB" dirty="0"/>
              <a:t>Logistic Regression</a:t>
            </a:r>
          </a:p>
          <a:p>
            <a:pPr marL="457200" lvl="1" indent="0">
              <a:buNone/>
            </a:pPr>
            <a:endParaRPr lang="en-GB" dirty="0"/>
          </a:p>
          <a:p>
            <a:r>
              <a:rPr lang="en-GB" dirty="0"/>
              <a:t>Model Evaluation</a:t>
            </a:r>
          </a:p>
          <a:p>
            <a:pPr lvl="1"/>
            <a:r>
              <a:rPr lang="en-GB" dirty="0"/>
              <a:t>Confusion Matrix</a:t>
            </a:r>
          </a:p>
          <a:p>
            <a:pPr lvl="1"/>
            <a:r>
              <a:rPr lang="en-GB" dirty="0"/>
              <a:t>Precision vs Recall trade-off</a:t>
            </a:r>
          </a:p>
          <a:p>
            <a:pPr lvl="1"/>
            <a:endParaRPr lang="en-GB" dirty="0"/>
          </a:p>
        </p:txBody>
      </p:sp>
      <p:sp>
        <p:nvSpPr>
          <p:cNvPr id="4" name="Slide Number Placeholder 3">
            <a:extLst>
              <a:ext uri="{FF2B5EF4-FFF2-40B4-BE49-F238E27FC236}">
                <a16:creationId xmlns:a16="http://schemas.microsoft.com/office/drawing/2014/main" id="{E75D771D-FC9C-419B-BCA1-83B8A24B2317}"/>
              </a:ext>
            </a:extLst>
          </p:cNvPr>
          <p:cNvSpPr>
            <a:spLocks noGrp="1"/>
          </p:cNvSpPr>
          <p:nvPr>
            <p:ph type="sldNum" sz="quarter" idx="12"/>
          </p:nvPr>
        </p:nvSpPr>
        <p:spPr/>
        <p:txBody>
          <a:bodyPr/>
          <a:lstStyle/>
          <a:p>
            <a:fld id="{C378878F-F066-4907-83F5-485F9FD00528}" type="slidenum">
              <a:rPr lang="en-AU" smtClean="0"/>
              <a:pPr/>
              <a:t>51</a:t>
            </a:fld>
            <a:endParaRPr lang="en-AU" dirty="0"/>
          </a:p>
        </p:txBody>
      </p:sp>
    </p:spTree>
    <p:extLst>
      <p:ext uri="{BB962C8B-B14F-4D97-AF65-F5344CB8AC3E}">
        <p14:creationId xmlns:p14="http://schemas.microsoft.com/office/powerpoint/2010/main" val="87111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46CA-3650-4406-9D7F-487EB7CDE0FF}"/>
              </a:ext>
            </a:extLst>
          </p:cNvPr>
          <p:cNvSpPr>
            <a:spLocks noGrp="1"/>
          </p:cNvSpPr>
          <p:nvPr>
            <p:ph type="title"/>
          </p:nvPr>
        </p:nvSpPr>
        <p:spPr/>
        <p:txBody>
          <a:bodyPr/>
          <a:lstStyle/>
          <a:p>
            <a:r>
              <a:rPr lang="en-GB" dirty="0"/>
              <a:t>Bibliography</a:t>
            </a:r>
            <a:endParaRPr lang="en-AU" dirty="0"/>
          </a:p>
        </p:txBody>
      </p:sp>
      <p:sp>
        <p:nvSpPr>
          <p:cNvPr id="3" name="Content Placeholder 2">
            <a:extLst>
              <a:ext uri="{FF2B5EF4-FFF2-40B4-BE49-F238E27FC236}">
                <a16:creationId xmlns:a16="http://schemas.microsoft.com/office/drawing/2014/main" id="{54E09B98-5E39-4C1F-8707-B38031C346C9}"/>
              </a:ext>
            </a:extLst>
          </p:cNvPr>
          <p:cNvSpPr>
            <a:spLocks noGrp="1"/>
          </p:cNvSpPr>
          <p:nvPr>
            <p:ph idx="1"/>
          </p:nvPr>
        </p:nvSpPr>
        <p:spPr/>
        <p:txBody>
          <a:bodyPr>
            <a:normAutofit/>
          </a:bodyPr>
          <a:lstStyle/>
          <a:p>
            <a:pPr marL="0" indent="0">
              <a:buNone/>
            </a:pPr>
            <a:r>
              <a:rPr lang="en-GB" sz="2400" dirty="0" err="1"/>
              <a:t>Jupyter</a:t>
            </a:r>
            <a:r>
              <a:rPr lang="en-GB" sz="2400" dirty="0"/>
              <a:t> Notebook: </a:t>
            </a:r>
            <a:r>
              <a:rPr lang="en-GB" sz="2400" dirty="0">
                <a:hlinkClick r:id="rId2"/>
              </a:rPr>
              <a:t>https://jupyter.org/</a:t>
            </a:r>
            <a:endParaRPr lang="en-GB" sz="2400" dirty="0"/>
          </a:p>
          <a:p>
            <a:pPr marL="0" indent="0">
              <a:buNone/>
            </a:pPr>
            <a:r>
              <a:rPr lang="en-AU" sz="2400" dirty="0"/>
              <a:t>Google ML glossary: </a:t>
            </a:r>
            <a:r>
              <a:rPr lang="en-AU" sz="2400" dirty="0">
                <a:hlinkClick r:id="rId3"/>
              </a:rPr>
              <a:t>https://developers.google.com/machine-learning/glossary/#m</a:t>
            </a:r>
            <a:endParaRPr lang="en-AU" sz="2400" dirty="0"/>
          </a:p>
          <a:p>
            <a:pPr marL="0" indent="0">
              <a:buNone/>
            </a:pPr>
            <a:r>
              <a:rPr lang="en-AU" sz="2400" dirty="0"/>
              <a:t>IBM Machine Learning: </a:t>
            </a:r>
            <a:r>
              <a:rPr lang="en-AU" sz="2400" dirty="0">
                <a:hlinkClick r:id="rId4"/>
              </a:rPr>
              <a:t>https://www.ibm.com/cloud/learn/machine-learning#toc-real-world-Lyja9GSr</a:t>
            </a:r>
            <a:endParaRPr lang="en-AU" sz="2400" dirty="0"/>
          </a:p>
          <a:p>
            <a:pPr marL="0" indent="0">
              <a:buNone/>
            </a:pPr>
            <a:r>
              <a:rPr lang="en-AU" sz="2400" dirty="0" err="1"/>
              <a:t>GeeksforGeeks</a:t>
            </a:r>
            <a:r>
              <a:rPr lang="en-AU" sz="2400" dirty="0"/>
              <a:t> </a:t>
            </a:r>
            <a:r>
              <a:rPr lang="en-AU" sz="2400" dirty="0" err="1"/>
              <a:t>Mahcine</a:t>
            </a:r>
            <a:r>
              <a:rPr lang="en-AU" sz="2400" dirty="0"/>
              <a:t> Learning: </a:t>
            </a:r>
            <a:r>
              <a:rPr lang="en-AU" sz="2400" dirty="0">
                <a:hlinkClick r:id="rId5"/>
              </a:rPr>
              <a:t>https://www.geeksforgeeks.org/machine-learning/</a:t>
            </a:r>
            <a:endParaRPr lang="en-AU" sz="2400" dirty="0"/>
          </a:p>
          <a:p>
            <a:pPr marL="0" indent="0">
              <a:buNone/>
            </a:pPr>
            <a:endParaRPr lang="en-AU" sz="2400" dirty="0"/>
          </a:p>
        </p:txBody>
      </p:sp>
      <p:sp>
        <p:nvSpPr>
          <p:cNvPr id="4" name="Slide Number Placeholder 3">
            <a:extLst>
              <a:ext uri="{FF2B5EF4-FFF2-40B4-BE49-F238E27FC236}">
                <a16:creationId xmlns:a16="http://schemas.microsoft.com/office/drawing/2014/main" id="{D72E6356-3411-4A4F-A796-5AF687542225}"/>
              </a:ext>
            </a:extLst>
          </p:cNvPr>
          <p:cNvSpPr>
            <a:spLocks noGrp="1"/>
          </p:cNvSpPr>
          <p:nvPr>
            <p:ph type="sldNum" sz="quarter" idx="12"/>
          </p:nvPr>
        </p:nvSpPr>
        <p:spPr/>
        <p:txBody>
          <a:bodyPr/>
          <a:lstStyle/>
          <a:p>
            <a:fld id="{C378878F-F066-4907-83F5-485F9FD00528}" type="slidenum">
              <a:rPr lang="en-AU" smtClean="0"/>
              <a:pPr/>
              <a:t>52</a:t>
            </a:fld>
            <a:endParaRPr lang="en-AU" dirty="0"/>
          </a:p>
        </p:txBody>
      </p:sp>
    </p:spTree>
    <p:extLst>
      <p:ext uri="{BB962C8B-B14F-4D97-AF65-F5344CB8AC3E}">
        <p14:creationId xmlns:p14="http://schemas.microsoft.com/office/powerpoint/2010/main" val="137526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9E8C-D851-4255-9ACE-5AFAEE178015}"/>
              </a:ext>
            </a:extLst>
          </p:cNvPr>
          <p:cNvSpPr>
            <a:spLocks noGrp="1"/>
          </p:cNvSpPr>
          <p:nvPr>
            <p:ph type="title"/>
          </p:nvPr>
        </p:nvSpPr>
        <p:spPr/>
        <p:txBody>
          <a:bodyPr/>
          <a:lstStyle/>
          <a:p>
            <a:pPr algn="ctr"/>
            <a:r>
              <a:rPr lang="en-GB" b="1" dirty="0"/>
              <a:t>No programming experience needed</a:t>
            </a:r>
            <a:r>
              <a:rPr lang="en-GB" dirty="0"/>
              <a:t>!</a:t>
            </a:r>
            <a:endParaRPr lang="en-AU" b="1" dirty="0"/>
          </a:p>
        </p:txBody>
      </p:sp>
      <p:sp>
        <p:nvSpPr>
          <p:cNvPr id="3" name="Slide Number Placeholder 2">
            <a:extLst>
              <a:ext uri="{FF2B5EF4-FFF2-40B4-BE49-F238E27FC236}">
                <a16:creationId xmlns:a16="http://schemas.microsoft.com/office/drawing/2014/main" id="{700C3B52-877C-4796-863B-EC30B791A790}"/>
              </a:ext>
            </a:extLst>
          </p:cNvPr>
          <p:cNvSpPr>
            <a:spLocks noGrp="1"/>
          </p:cNvSpPr>
          <p:nvPr>
            <p:ph type="sldNum" sz="quarter" idx="12"/>
          </p:nvPr>
        </p:nvSpPr>
        <p:spPr/>
        <p:txBody>
          <a:bodyPr/>
          <a:lstStyle/>
          <a:p>
            <a:fld id="{C378878F-F066-4907-83F5-485F9FD00528}" type="slidenum">
              <a:rPr lang="en-AU" smtClean="0"/>
              <a:t>6</a:t>
            </a:fld>
            <a:endParaRPr lang="en-AU"/>
          </a:p>
        </p:txBody>
      </p:sp>
      <p:sp>
        <p:nvSpPr>
          <p:cNvPr id="4" name="Title 1">
            <a:extLst>
              <a:ext uri="{FF2B5EF4-FFF2-40B4-BE49-F238E27FC236}">
                <a16:creationId xmlns:a16="http://schemas.microsoft.com/office/drawing/2014/main" id="{D95D90AF-E0AD-4778-BEC7-57F55732A383}"/>
              </a:ext>
            </a:extLst>
          </p:cNvPr>
          <p:cNvSpPr txBox="1">
            <a:spLocks/>
          </p:cNvSpPr>
          <p:nvPr/>
        </p:nvSpPr>
        <p:spPr>
          <a:xfrm>
            <a:off x="844550" y="4561987"/>
            <a:ext cx="10515600" cy="12568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ctr"/>
            <a:r>
              <a:rPr lang="en-GB" sz="4000" b="0" dirty="0"/>
              <a:t>But some Python is nice…</a:t>
            </a:r>
            <a:endParaRPr lang="en-AU" sz="4000" b="0" dirty="0"/>
          </a:p>
        </p:txBody>
      </p:sp>
    </p:spTree>
    <p:extLst>
      <p:ext uri="{BB962C8B-B14F-4D97-AF65-F5344CB8AC3E}">
        <p14:creationId xmlns:p14="http://schemas.microsoft.com/office/powerpoint/2010/main" val="3186661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4250-90B0-442D-987E-0804647025FD}"/>
              </a:ext>
            </a:extLst>
          </p:cNvPr>
          <p:cNvSpPr>
            <a:spLocks noGrp="1"/>
          </p:cNvSpPr>
          <p:nvPr>
            <p:ph type="title"/>
          </p:nvPr>
        </p:nvSpPr>
        <p:spPr>
          <a:xfrm>
            <a:off x="771294" y="688511"/>
            <a:ext cx="8471053" cy="1325563"/>
          </a:xfrm>
        </p:spPr>
        <p:txBody>
          <a:bodyPr>
            <a:normAutofit fontScale="90000"/>
          </a:bodyPr>
          <a:lstStyle/>
          <a:p>
            <a:r>
              <a:rPr lang="en-GB" b="1" dirty="0"/>
              <a:t>Machine Learning Mathematics</a:t>
            </a:r>
            <a:endParaRPr lang="en-AU" b="1" dirty="0"/>
          </a:p>
        </p:txBody>
      </p:sp>
      <p:grpSp>
        <p:nvGrpSpPr>
          <p:cNvPr id="6" name="Group 5">
            <a:extLst>
              <a:ext uri="{FF2B5EF4-FFF2-40B4-BE49-F238E27FC236}">
                <a16:creationId xmlns:a16="http://schemas.microsoft.com/office/drawing/2014/main" id="{828A4B3A-8A6A-4A54-8C91-2519BC9386B5}"/>
              </a:ext>
            </a:extLst>
          </p:cNvPr>
          <p:cNvGrpSpPr/>
          <p:nvPr/>
        </p:nvGrpSpPr>
        <p:grpSpPr>
          <a:xfrm>
            <a:off x="8125505" y="2014074"/>
            <a:ext cx="3111190" cy="2230592"/>
            <a:chOff x="992458" y="3767834"/>
            <a:chExt cx="4672361" cy="3247869"/>
          </a:xfrm>
        </p:grpSpPr>
        <p:sp>
          <p:nvSpPr>
            <p:cNvPr id="5" name="Rectangle: Rounded Corners 4">
              <a:extLst>
                <a:ext uri="{FF2B5EF4-FFF2-40B4-BE49-F238E27FC236}">
                  <a16:creationId xmlns:a16="http://schemas.microsoft.com/office/drawing/2014/main" id="{BAE88602-27AC-4C7E-8A05-16E94CB9B7D2}"/>
                </a:ext>
              </a:extLst>
            </p:cNvPr>
            <p:cNvSpPr/>
            <p:nvPr/>
          </p:nvSpPr>
          <p:spPr>
            <a:xfrm>
              <a:off x="992458" y="3767834"/>
              <a:ext cx="4672361" cy="3247869"/>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descr="Chart, surface chart&#10;&#10;Description automatically generated">
              <a:extLst>
                <a:ext uri="{FF2B5EF4-FFF2-40B4-BE49-F238E27FC236}">
                  <a16:creationId xmlns:a16="http://schemas.microsoft.com/office/drawing/2014/main" id="{8A0E0DC0-378E-4B84-AD98-1307771A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78" y="3812438"/>
              <a:ext cx="4454521" cy="3158660"/>
            </a:xfrm>
            <a:prstGeom prst="rect">
              <a:avLst/>
            </a:prstGeom>
          </p:spPr>
        </p:pic>
      </p:grpSp>
      <p:grpSp>
        <p:nvGrpSpPr>
          <p:cNvPr id="10" name="Group 9">
            <a:extLst>
              <a:ext uri="{FF2B5EF4-FFF2-40B4-BE49-F238E27FC236}">
                <a16:creationId xmlns:a16="http://schemas.microsoft.com/office/drawing/2014/main" id="{46F9E837-F133-4EBC-9B4E-73F550F15A16}"/>
              </a:ext>
            </a:extLst>
          </p:cNvPr>
          <p:cNvGrpSpPr/>
          <p:nvPr/>
        </p:nvGrpSpPr>
        <p:grpSpPr>
          <a:xfrm>
            <a:off x="5035623" y="2003294"/>
            <a:ext cx="2360490" cy="2230592"/>
            <a:chOff x="1358633" y="1679097"/>
            <a:chExt cx="3815533" cy="3605563"/>
          </a:xfrm>
        </p:grpSpPr>
        <p:sp>
          <p:nvSpPr>
            <p:cNvPr id="9" name="Rectangle: Rounded Corners 8">
              <a:extLst>
                <a:ext uri="{FF2B5EF4-FFF2-40B4-BE49-F238E27FC236}">
                  <a16:creationId xmlns:a16="http://schemas.microsoft.com/office/drawing/2014/main" id="{E027C38A-8692-4D66-A1AF-1B7804FD6545}"/>
                </a:ext>
              </a:extLst>
            </p:cNvPr>
            <p:cNvSpPr/>
            <p:nvPr/>
          </p:nvSpPr>
          <p:spPr>
            <a:xfrm>
              <a:off x="1358633" y="1679097"/>
              <a:ext cx="3815533" cy="36055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A picture containing balloon, transport, aircraft, vector graphics&#10;&#10;Description automatically generated">
              <a:extLst>
                <a:ext uri="{FF2B5EF4-FFF2-40B4-BE49-F238E27FC236}">
                  <a16:creationId xmlns:a16="http://schemas.microsoft.com/office/drawing/2014/main" id="{DE552595-EFFA-4413-81CE-59C93592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504" y="1679097"/>
              <a:ext cx="3559098" cy="3559098"/>
            </a:xfrm>
            <a:prstGeom prst="rect">
              <a:avLst/>
            </a:prstGeom>
          </p:spPr>
        </p:pic>
      </p:grpSp>
      <p:grpSp>
        <p:nvGrpSpPr>
          <p:cNvPr id="14" name="Group 13">
            <a:extLst>
              <a:ext uri="{FF2B5EF4-FFF2-40B4-BE49-F238E27FC236}">
                <a16:creationId xmlns:a16="http://schemas.microsoft.com/office/drawing/2014/main" id="{4A2D1967-7B6A-4482-BF79-15A04E6796AC}"/>
              </a:ext>
            </a:extLst>
          </p:cNvPr>
          <p:cNvGrpSpPr/>
          <p:nvPr/>
        </p:nvGrpSpPr>
        <p:grpSpPr>
          <a:xfrm>
            <a:off x="771294" y="1978141"/>
            <a:ext cx="3534937" cy="2244965"/>
            <a:chOff x="1182029" y="4088962"/>
            <a:chExt cx="3534937" cy="2244965"/>
          </a:xfrm>
        </p:grpSpPr>
        <p:sp>
          <p:nvSpPr>
            <p:cNvPr id="13" name="Rectangle: Rounded Corners 12">
              <a:extLst>
                <a:ext uri="{FF2B5EF4-FFF2-40B4-BE49-F238E27FC236}">
                  <a16:creationId xmlns:a16="http://schemas.microsoft.com/office/drawing/2014/main" id="{BF8DB220-BDC4-41FD-A3F5-8B02920AD6D9}"/>
                </a:ext>
              </a:extLst>
            </p:cNvPr>
            <p:cNvSpPr/>
            <p:nvPr/>
          </p:nvSpPr>
          <p:spPr>
            <a:xfrm>
              <a:off x="1182029" y="4088962"/>
              <a:ext cx="3534937" cy="224496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Chart, histogram&#10;&#10;Description automatically generated">
              <a:extLst>
                <a:ext uri="{FF2B5EF4-FFF2-40B4-BE49-F238E27FC236}">
                  <a16:creationId xmlns:a16="http://schemas.microsoft.com/office/drawing/2014/main" id="{C4CBD369-64F4-4BB7-B912-ECDC80805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7900" y="4230293"/>
              <a:ext cx="3165086" cy="1957078"/>
            </a:xfrm>
            <a:prstGeom prst="rect">
              <a:avLst/>
            </a:prstGeom>
          </p:spPr>
        </p:pic>
      </p:grpSp>
      <p:grpSp>
        <p:nvGrpSpPr>
          <p:cNvPr id="18" name="Group 17">
            <a:extLst>
              <a:ext uri="{FF2B5EF4-FFF2-40B4-BE49-F238E27FC236}">
                <a16:creationId xmlns:a16="http://schemas.microsoft.com/office/drawing/2014/main" id="{CD6E2ED4-78A5-450F-A6FE-FD7E79E0E72A}"/>
              </a:ext>
            </a:extLst>
          </p:cNvPr>
          <p:cNvGrpSpPr/>
          <p:nvPr/>
        </p:nvGrpSpPr>
        <p:grpSpPr>
          <a:xfrm>
            <a:off x="1580676" y="4397440"/>
            <a:ext cx="4023404" cy="2230592"/>
            <a:chOff x="771294" y="1042639"/>
            <a:chExt cx="4304371" cy="2386361"/>
          </a:xfrm>
        </p:grpSpPr>
        <p:sp>
          <p:nvSpPr>
            <p:cNvPr id="17" name="Rectangle: Rounded Corners 16">
              <a:extLst>
                <a:ext uri="{FF2B5EF4-FFF2-40B4-BE49-F238E27FC236}">
                  <a16:creationId xmlns:a16="http://schemas.microsoft.com/office/drawing/2014/main" id="{DBF969FB-7917-44AB-A1C4-23179B2B056E}"/>
                </a:ext>
              </a:extLst>
            </p:cNvPr>
            <p:cNvSpPr/>
            <p:nvPr/>
          </p:nvSpPr>
          <p:spPr>
            <a:xfrm>
              <a:off x="771294" y="1042639"/>
              <a:ext cx="4304371" cy="23863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A picture containing snow, accessory&#10;&#10;Description automatically generated">
              <a:extLst>
                <a:ext uri="{FF2B5EF4-FFF2-40B4-BE49-F238E27FC236}">
                  <a16:creationId xmlns:a16="http://schemas.microsoft.com/office/drawing/2014/main" id="{E3E50FE3-7394-498D-8FFA-AC8944BC9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10" y="1164961"/>
              <a:ext cx="3992138" cy="2141715"/>
            </a:xfrm>
            <a:prstGeom prst="rect">
              <a:avLst/>
            </a:prstGeom>
          </p:spPr>
        </p:pic>
      </p:grpSp>
      <p:grpSp>
        <p:nvGrpSpPr>
          <p:cNvPr id="23" name="Group 22">
            <a:extLst>
              <a:ext uri="{FF2B5EF4-FFF2-40B4-BE49-F238E27FC236}">
                <a16:creationId xmlns:a16="http://schemas.microsoft.com/office/drawing/2014/main" id="{24513638-54A5-49C9-B935-CF0FF79F5383}"/>
              </a:ext>
            </a:extLst>
          </p:cNvPr>
          <p:cNvGrpSpPr/>
          <p:nvPr/>
        </p:nvGrpSpPr>
        <p:grpSpPr>
          <a:xfrm>
            <a:off x="6719807" y="4415407"/>
            <a:ext cx="3311913" cy="2230592"/>
            <a:chOff x="7159082" y="4415407"/>
            <a:chExt cx="3311913" cy="2230592"/>
          </a:xfrm>
        </p:grpSpPr>
        <p:sp>
          <p:nvSpPr>
            <p:cNvPr id="21" name="Rectangle: Rounded Corners 20">
              <a:extLst>
                <a:ext uri="{FF2B5EF4-FFF2-40B4-BE49-F238E27FC236}">
                  <a16:creationId xmlns:a16="http://schemas.microsoft.com/office/drawing/2014/main" id="{012362BE-D4B4-419F-8D1D-A69AE1DE148A}"/>
                </a:ext>
              </a:extLst>
            </p:cNvPr>
            <p:cNvSpPr/>
            <p:nvPr/>
          </p:nvSpPr>
          <p:spPr>
            <a:xfrm>
              <a:off x="7159082" y="4415407"/>
              <a:ext cx="3311913" cy="223059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accessory, businesscard, vector graphics&#10;&#10;Description automatically generated">
              <a:extLst>
                <a:ext uri="{FF2B5EF4-FFF2-40B4-BE49-F238E27FC236}">
                  <a16:creationId xmlns:a16="http://schemas.microsoft.com/office/drawing/2014/main" id="{F1E5E94C-AD7D-43ED-ADD3-F852E06D2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4960" y="4415407"/>
              <a:ext cx="3073146" cy="2230592"/>
            </a:xfrm>
            <a:prstGeom prst="rect">
              <a:avLst/>
            </a:prstGeom>
          </p:spPr>
        </p:pic>
      </p:grpSp>
      <p:sp>
        <p:nvSpPr>
          <p:cNvPr id="3" name="Slide Number Placeholder 2">
            <a:extLst>
              <a:ext uri="{FF2B5EF4-FFF2-40B4-BE49-F238E27FC236}">
                <a16:creationId xmlns:a16="http://schemas.microsoft.com/office/drawing/2014/main" id="{88348469-7D8E-4F42-BE26-41366DC5C8ED}"/>
              </a:ext>
            </a:extLst>
          </p:cNvPr>
          <p:cNvSpPr>
            <a:spLocks noGrp="1"/>
          </p:cNvSpPr>
          <p:nvPr>
            <p:ph type="sldNum" sz="quarter" idx="12"/>
          </p:nvPr>
        </p:nvSpPr>
        <p:spPr/>
        <p:txBody>
          <a:bodyPr/>
          <a:lstStyle/>
          <a:p>
            <a:fld id="{C378878F-F066-4907-83F5-485F9FD00528}" type="slidenum">
              <a:rPr lang="en-AU" smtClean="0"/>
              <a:t>7</a:t>
            </a:fld>
            <a:endParaRPr lang="en-AU"/>
          </a:p>
        </p:txBody>
      </p:sp>
    </p:spTree>
    <p:extLst>
      <p:ext uri="{BB962C8B-B14F-4D97-AF65-F5344CB8AC3E}">
        <p14:creationId xmlns:p14="http://schemas.microsoft.com/office/powerpoint/2010/main" val="1685004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803A-D078-418B-9304-F25B89C16B34}"/>
              </a:ext>
            </a:extLst>
          </p:cNvPr>
          <p:cNvSpPr>
            <a:spLocks noGrp="1"/>
          </p:cNvSpPr>
          <p:nvPr>
            <p:ph type="title"/>
          </p:nvPr>
        </p:nvSpPr>
        <p:spPr/>
        <p:txBody>
          <a:bodyPr>
            <a:normAutofit/>
          </a:bodyPr>
          <a:lstStyle/>
          <a:p>
            <a:r>
              <a:rPr lang="en-GB" sz="5400" b="1" dirty="0"/>
              <a:t>Workshop Structure</a:t>
            </a:r>
            <a:endParaRPr lang="en-AU" sz="5400" b="1" dirty="0"/>
          </a:p>
        </p:txBody>
      </p:sp>
      <p:sp>
        <p:nvSpPr>
          <p:cNvPr id="3" name="Text Placeholder 2">
            <a:extLst>
              <a:ext uri="{FF2B5EF4-FFF2-40B4-BE49-F238E27FC236}">
                <a16:creationId xmlns:a16="http://schemas.microsoft.com/office/drawing/2014/main" id="{7243C788-9BE6-41D6-90D0-C421E56367CA}"/>
              </a:ext>
            </a:extLst>
          </p:cNvPr>
          <p:cNvSpPr>
            <a:spLocks noGrp="1"/>
          </p:cNvSpPr>
          <p:nvPr>
            <p:ph type="body" idx="1"/>
          </p:nvPr>
        </p:nvSpPr>
        <p:spPr/>
        <p:txBody>
          <a:bodyPr>
            <a:normAutofit/>
          </a:bodyPr>
          <a:lstStyle/>
          <a:p>
            <a:r>
              <a:rPr lang="en-GB" sz="3600" dirty="0"/>
              <a:t>Theory</a:t>
            </a:r>
            <a:endParaRPr lang="en-AU" sz="3600" dirty="0"/>
          </a:p>
        </p:txBody>
      </p:sp>
      <p:sp>
        <p:nvSpPr>
          <p:cNvPr id="4" name="Content Placeholder 3">
            <a:extLst>
              <a:ext uri="{FF2B5EF4-FFF2-40B4-BE49-F238E27FC236}">
                <a16:creationId xmlns:a16="http://schemas.microsoft.com/office/drawing/2014/main" id="{091CB1AB-A64A-45FC-AEB9-112748B60097}"/>
              </a:ext>
            </a:extLst>
          </p:cNvPr>
          <p:cNvSpPr>
            <a:spLocks noGrp="1"/>
          </p:cNvSpPr>
          <p:nvPr>
            <p:ph sz="half" idx="2"/>
          </p:nvPr>
        </p:nvSpPr>
        <p:spPr>
          <a:xfrm>
            <a:off x="839788" y="2787805"/>
            <a:ext cx="5157787" cy="3401858"/>
          </a:xfrm>
        </p:spPr>
        <p:txBody>
          <a:bodyPr/>
          <a:lstStyle/>
          <a:p>
            <a:pPr>
              <a:lnSpc>
                <a:spcPct val="150000"/>
              </a:lnSpc>
            </a:pPr>
            <a:r>
              <a:rPr lang="en-GB" dirty="0"/>
              <a:t>Algorithm steps</a:t>
            </a:r>
          </a:p>
          <a:p>
            <a:pPr>
              <a:lnSpc>
                <a:spcPct val="150000"/>
              </a:lnSpc>
            </a:pPr>
            <a:r>
              <a:rPr lang="en-GB" dirty="0"/>
              <a:t>Visualisation</a:t>
            </a:r>
          </a:p>
          <a:p>
            <a:endParaRPr lang="en-GB" dirty="0"/>
          </a:p>
          <a:p>
            <a:endParaRPr lang="en-AU" dirty="0"/>
          </a:p>
        </p:txBody>
      </p:sp>
      <p:sp>
        <p:nvSpPr>
          <p:cNvPr id="5" name="Text Placeholder 4">
            <a:extLst>
              <a:ext uri="{FF2B5EF4-FFF2-40B4-BE49-F238E27FC236}">
                <a16:creationId xmlns:a16="http://schemas.microsoft.com/office/drawing/2014/main" id="{BC3CCC3F-E9D9-4CE2-9FE8-142153F9E60A}"/>
              </a:ext>
            </a:extLst>
          </p:cNvPr>
          <p:cNvSpPr>
            <a:spLocks noGrp="1"/>
          </p:cNvSpPr>
          <p:nvPr>
            <p:ph type="body" sz="quarter" idx="3"/>
          </p:nvPr>
        </p:nvSpPr>
        <p:spPr/>
        <p:txBody>
          <a:bodyPr>
            <a:normAutofit/>
          </a:bodyPr>
          <a:lstStyle/>
          <a:p>
            <a:r>
              <a:rPr lang="en-GB" sz="3600" dirty="0"/>
              <a:t>Practical</a:t>
            </a:r>
            <a:endParaRPr lang="en-AU" sz="3600" dirty="0"/>
          </a:p>
        </p:txBody>
      </p:sp>
      <p:sp>
        <p:nvSpPr>
          <p:cNvPr id="6" name="Content Placeholder 5">
            <a:extLst>
              <a:ext uri="{FF2B5EF4-FFF2-40B4-BE49-F238E27FC236}">
                <a16:creationId xmlns:a16="http://schemas.microsoft.com/office/drawing/2014/main" id="{4717AC2F-FCC4-4873-8B57-0D72F324C35B}"/>
              </a:ext>
            </a:extLst>
          </p:cNvPr>
          <p:cNvSpPr>
            <a:spLocks noGrp="1"/>
          </p:cNvSpPr>
          <p:nvPr>
            <p:ph sz="quarter" idx="4"/>
          </p:nvPr>
        </p:nvSpPr>
        <p:spPr>
          <a:xfrm>
            <a:off x="6172200" y="2787805"/>
            <a:ext cx="5183188" cy="3401857"/>
          </a:xfrm>
        </p:spPr>
        <p:txBody>
          <a:bodyPr/>
          <a:lstStyle/>
          <a:p>
            <a:pPr>
              <a:lnSpc>
                <a:spcPct val="150000"/>
              </a:lnSpc>
            </a:pPr>
            <a:r>
              <a:rPr lang="en-GB" dirty="0"/>
              <a:t>Python with Scikit-learn</a:t>
            </a:r>
          </a:p>
          <a:p>
            <a:pPr>
              <a:lnSpc>
                <a:spcPct val="150000"/>
              </a:lnSpc>
            </a:pPr>
            <a:r>
              <a:rPr lang="en-GB" dirty="0"/>
              <a:t>Uses real datasets</a:t>
            </a:r>
          </a:p>
          <a:p>
            <a:pPr>
              <a:lnSpc>
                <a:spcPct val="150000"/>
              </a:lnSpc>
            </a:pPr>
            <a:r>
              <a:rPr lang="en-GB" dirty="0"/>
              <a:t>Surprisingly easy</a:t>
            </a:r>
          </a:p>
          <a:p>
            <a:endParaRPr lang="en-AU" dirty="0"/>
          </a:p>
        </p:txBody>
      </p:sp>
      <p:cxnSp>
        <p:nvCxnSpPr>
          <p:cNvPr id="8" name="Straight Connector 7">
            <a:extLst>
              <a:ext uri="{FF2B5EF4-FFF2-40B4-BE49-F238E27FC236}">
                <a16:creationId xmlns:a16="http://schemas.microsoft.com/office/drawing/2014/main" id="{55F3EAC4-82D1-4E07-8E90-F79B4B7A3F9B}"/>
              </a:ext>
            </a:extLst>
          </p:cNvPr>
          <p:cNvCxnSpPr>
            <a:cxnSpLocks/>
          </p:cNvCxnSpPr>
          <p:nvPr/>
        </p:nvCxnSpPr>
        <p:spPr>
          <a:xfrm>
            <a:off x="6096000" y="1940312"/>
            <a:ext cx="0" cy="4583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041321-96EC-4E77-AFBB-B17B070B3BDC}"/>
              </a:ext>
            </a:extLst>
          </p:cNvPr>
          <p:cNvCxnSpPr>
            <a:cxnSpLocks/>
          </p:cNvCxnSpPr>
          <p:nvPr/>
        </p:nvCxnSpPr>
        <p:spPr>
          <a:xfrm flipV="1">
            <a:off x="839788" y="2591178"/>
            <a:ext cx="10512424" cy="1185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descr="Chart, scatter chart&#10;&#10;Description automatically generated">
            <a:extLst>
              <a:ext uri="{FF2B5EF4-FFF2-40B4-BE49-F238E27FC236}">
                <a16:creationId xmlns:a16="http://schemas.microsoft.com/office/drawing/2014/main" id="{83791453-3CDC-4EF3-9432-117291B0C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89" y="4489722"/>
            <a:ext cx="3860550" cy="1982670"/>
          </a:xfrm>
          <a:prstGeom prst="rect">
            <a:avLst/>
          </a:prstGeom>
        </p:spPr>
      </p:pic>
      <p:grpSp>
        <p:nvGrpSpPr>
          <p:cNvPr id="22" name="Group 21">
            <a:extLst>
              <a:ext uri="{FF2B5EF4-FFF2-40B4-BE49-F238E27FC236}">
                <a16:creationId xmlns:a16="http://schemas.microsoft.com/office/drawing/2014/main" id="{684F487A-A9D0-490C-AE06-09DDB2EC6A0F}"/>
              </a:ext>
            </a:extLst>
          </p:cNvPr>
          <p:cNvGrpSpPr/>
          <p:nvPr/>
        </p:nvGrpSpPr>
        <p:grpSpPr>
          <a:xfrm>
            <a:off x="6627007" y="5224085"/>
            <a:ext cx="2387112" cy="1248307"/>
            <a:chOff x="5542156" y="4145423"/>
            <a:chExt cx="3480471" cy="2026167"/>
          </a:xfrm>
        </p:grpSpPr>
        <p:sp>
          <p:nvSpPr>
            <p:cNvPr id="21" name="Rectangle: Rounded Corners 20">
              <a:extLst>
                <a:ext uri="{FF2B5EF4-FFF2-40B4-BE49-F238E27FC236}">
                  <a16:creationId xmlns:a16="http://schemas.microsoft.com/office/drawing/2014/main" id="{587094A0-B998-44BF-AF2B-0B4302E6DE04}"/>
                </a:ext>
              </a:extLst>
            </p:cNvPr>
            <p:cNvSpPr/>
            <p:nvPr/>
          </p:nvSpPr>
          <p:spPr>
            <a:xfrm>
              <a:off x="5542156" y="4145423"/>
              <a:ext cx="3480471" cy="202616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Logo&#10;&#10;Description automatically generated">
              <a:extLst>
                <a:ext uri="{FF2B5EF4-FFF2-40B4-BE49-F238E27FC236}">
                  <a16:creationId xmlns:a16="http://schemas.microsoft.com/office/drawing/2014/main" id="{0C1613D9-47A6-4E67-BD1F-5C6376355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505" y="4253050"/>
              <a:ext cx="3363923" cy="1810912"/>
            </a:xfrm>
            <a:prstGeom prst="rect">
              <a:avLst/>
            </a:prstGeom>
          </p:spPr>
        </p:pic>
      </p:grpSp>
      <p:sp>
        <p:nvSpPr>
          <p:cNvPr id="7" name="Slide Number Placeholder 6">
            <a:extLst>
              <a:ext uri="{FF2B5EF4-FFF2-40B4-BE49-F238E27FC236}">
                <a16:creationId xmlns:a16="http://schemas.microsoft.com/office/drawing/2014/main" id="{F41CD15E-32D6-4707-A3C2-529C08155AC8}"/>
              </a:ext>
            </a:extLst>
          </p:cNvPr>
          <p:cNvSpPr>
            <a:spLocks noGrp="1"/>
          </p:cNvSpPr>
          <p:nvPr>
            <p:ph type="sldNum" sz="quarter" idx="12"/>
          </p:nvPr>
        </p:nvSpPr>
        <p:spPr/>
        <p:txBody>
          <a:bodyPr/>
          <a:lstStyle/>
          <a:p>
            <a:fld id="{C378878F-F066-4907-83F5-485F9FD00528}" type="slidenum">
              <a:rPr lang="en-AU" smtClean="0"/>
              <a:t>8</a:t>
            </a:fld>
            <a:endParaRPr lang="en-AU"/>
          </a:p>
        </p:txBody>
      </p:sp>
      <p:pic>
        <p:nvPicPr>
          <p:cNvPr id="11" name="Graphic 10">
            <a:extLst>
              <a:ext uri="{FF2B5EF4-FFF2-40B4-BE49-F238E27FC236}">
                <a16:creationId xmlns:a16="http://schemas.microsoft.com/office/drawing/2014/main" id="{C42C31CE-5E6B-4895-9CF1-31A07E805A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3604" y="4044461"/>
            <a:ext cx="1507983" cy="1960379"/>
          </a:xfrm>
          <a:prstGeom prst="rect">
            <a:avLst/>
          </a:prstGeom>
        </p:spPr>
      </p:pic>
    </p:spTree>
    <p:extLst>
      <p:ext uri="{BB962C8B-B14F-4D97-AF65-F5344CB8AC3E}">
        <p14:creationId xmlns:p14="http://schemas.microsoft.com/office/powerpoint/2010/main" val="1476187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B770-3223-4A30-8B00-88418E8EE5E9}"/>
              </a:ext>
            </a:extLst>
          </p:cNvPr>
          <p:cNvSpPr>
            <a:spLocks noGrp="1"/>
          </p:cNvSpPr>
          <p:nvPr>
            <p:ph type="title"/>
          </p:nvPr>
        </p:nvSpPr>
        <p:spPr/>
        <p:txBody>
          <a:bodyPr/>
          <a:lstStyle/>
          <a:p>
            <a:r>
              <a:rPr lang="en-GB" dirty="0"/>
              <a:t>What is Machine Learning?</a:t>
            </a:r>
            <a:endParaRPr lang="en-AU" dirty="0"/>
          </a:p>
        </p:txBody>
      </p:sp>
      <p:sp>
        <p:nvSpPr>
          <p:cNvPr id="4" name="Slide Number Placeholder 3">
            <a:extLst>
              <a:ext uri="{FF2B5EF4-FFF2-40B4-BE49-F238E27FC236}">
                <a16:creationId xmlns:a16="http://schemas.microsoft.com/office/drawing/2014/main" id="{B3A2AF4F-9D61-4652-A5BC-78ED30A17AD2}"/>
              </a:ext>
            </a:extLst>
          </p:cNvPr>
          <p:cNvSpPr>
            <a:spLocks noGrp="1"/>
          </p:cNvSpPr>
          <p:nvPr>
            <p:ph type="sldNum" sz="quarter" idx="12"/>
          </p:nvPr>
        </p:nvSpPr>
        <p:spPr/>
        <p:txBody>
          <a:bodyPr/>
          <a:lstStyle/>
          <a:p>
            <a:fld id="{C378878F-F066-4907-83F5-485F9FD00528}" type="slidenum">
              <a:rPr lang="en-AU" smtClean="0"/>
              <a:pPr/>
              <a:t>9</a:t>
            </a:fld>
            <a:endParaRPr lang="en-AU" dirty="0"/>
          </a:p>
        </p:txBody>
      </p:sp>
      <p:pic>
        <p:nvPicPr>
          <p:cNvPr id="9" name="Picture 8" descr="Text&#10;&#10;Description automatically generated">
            <a:extLst>
              <a:ext uri="{FF2B5EF4-FFF2-40B4-BE49-F238E27FC236}">
                <a16:creationId xmlns:a16="http://schemas.microsoft.com/office/drawing/2014/main" id="{5759159F-83BB-42A2-9967-F7E06F0B7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3" y="3993051"/>
            <a:ext cx="3818792" cy="2545861"/>
          </a:xfrm>
          <a:prstGeom prst="rect">
            <a:avLst/>
          </a:prstGeom>
        </p:spPr>
      </p:pic>
      <p:pic>
        <p:nvPicPr>
          <p:cNvPr id="11" name="Picture 10" descr="A picture containing gymnastics, yellow, swinging, outdoor object&#10;&#10;Description automatically generated">
            <a:extLst>
              <a:ext uri="{FF2B5EF4-FFF2-40B4-BE49-F238E27FC236}">
                <a16:creationId xmlns:a16="http://schemas.microsoft.com/office/drawing/2014/main" id="{A89881B0-DEEF-40E4-AB31-13EE73A46C3F}"/>
              </a:ext>
            </a:extLst>
          </p:cNvPr>
          <p:cNvPicPr>
            <a:picLocks noChangeAspect="1"/>
          </p:cNvPicPr>
          <p:nvPr/>
        </p:nvPicPr>
        <p:blipFill rotWithShape="1">
          <a:blip r:embed="rId3">
            <a:extLst>
              <a:ext uri="{28A0092B-C50C-407E-A947-70E740481C1C}">
                <a14:useLocalDpi xmlns:a14="http://schemas.microsoft.com/office/drawing/2010/main" val="0"/>
              </a:ext>
            </a:extLst>
          </a:blip>
          <a:srcRect l="15117" t="7906" r="7467" b="15227"/>
          <a:stretch/>
        </p:blipFill>
        <p:spPr>
          <a:xfrm>
            <a:off x="8159995" y="2441329"/>
            <a:ext cx="3357562" cy="2500313"/>
          </a:xfrm>
          <a:prstGeom prst="rect">
            <a:avLst/>
          </a:prstGeom>
        </p:spPr>
      </p:pic>
      <p:pic>
        <p:nvPicPr>
          <p:cNvPr id="13" name="Picture 12" descr="Text&#10;&#10;Description automatically generated">
            <a:extLst>
              <a:ext uri="{FF2B5EF4-FFF2-40B4-BE49-F238E27FC236}">
                <a16:creationId xmlns:a16="http://schemas.microsoft.com/office/drawing/2014/main" id="{F5856190-4BC4-48CD-ACBA-D62065734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69" y="1614346"/>
            <a:ext cx="7783011" cy="2029108"/>
          </a:xfrm>
          <a:prstGeom prst="rect">
            <a:avLst/>
          </a:prstGeom>
        </p:spPr>
      </p:pic>
      <p:pic>
        <p:nvPicPr>
          <p:cNvPr id="15" name="Picture 14" descr="A picture containing blur&#10;&#10;Description automatically generated">
            <a:extLst>
              <a:ext uri="{FF2B5EF4-FFF2-40B4-BE49-F238E27FC236}">
                <a16:creationId xmlns:a16="http://schemas.microsoft.com/office/drawing/2014/main" id="{B6DD46D5-A13D-4F8C-8E22-62E8C2F46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550" y="3973654"/>
            <a:ext cx="2540000" cy="2540000"/>
          </a:xfrm>
          <a:prstGeom prst="rect">
            <a:avLst/>
          </a:prstGeom>
        </p:spPr>
      </p:pic>
    </p:spTree>
    <p:extLst>
      <p:ext uri="{BB962C8B-B14F-4D97-AF65-F5344CB8AC3E}">
        <p14:creationId xmlns:p14="http://schemas.microsoft.com/office/powerpoint/2010/main" val="859562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obotic">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948D11C54733459725FA1C3541F51B" ma:contentTypeVersion="13" ma:contentTypeDescription="Create a new document." ma:contentTypeScope="" ma:versionID="1a3f2ea47be165e8e522c16f5a77f672">
  <xsd:schema xmlns:xsd="http://www.w3.org/2001/XMLSchema" xmlns:xs="http://www.w3.org/2001/XMLSchema" xmlns:p="http://schemas.microsoft.com/office/2006/metadata/properties" xmlns:ns3="f409831f-22ea-43be-b156-3a1942c5b8ed" xmlns:ns4="ad325a77-4410-4033-b4d0-dfec23939f14" targetNamespace="http://schemas.microsoft.com/office/2006/metadata/properties" ma:root="true" ma:fieldsID="091d0f8fe9c3513c772596bc37704f37" ns3:_="" ns4:_="">
    <xsd:import namespace="f409831f-22ea-43be-b156-3a1942c5b8ed"/>
    <xsd:import namespace="ad325a77-4410-4033-b4d0-dfec23939f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9831f-22ea-43be-b156-3a1942c5b8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325a77-4410-4033-b4d0-dfec23939f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C19386-D284-4468-9BD0-DA35D666AB8A}">
  <ds:schemaRefs>
    <ds:schemaRef ds:uri="http://schemas.microsoft.com/sharepoint/v3/contenttype/forms"/>
  </ds:schemaRefs>
</ds:datastoreItem>
</file>

<file path=customXml/itemProps2.xml><?xml version="1.0" encoding="utf-8"?>
<ds:datastoreItem xmlns:ds="http://schemas.openxmlformats.org/officeDocument/2006/customXml" ds:itemID="{F66C8A49-731E-49A0-861F-89C8C76D4C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9831f-22ea-43be-b156-3a1942c5b8ed"/>
    <ds:schemaRef ds:uri="ad325a77-4410-4033-b4d0-dfec23939f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7E0EB8-CCAE-4BC1-8E6E-FCE2B2F351BC}">
  <ds:schemaRefs>
    <ds:schemaRef ds:uri="f409831f-22ea-43be-b156-3a1942c5b8ed"/>
    <ds:schemaRef ds:uri="http://schemas.microsoft.com/office/2006/documentManagement/types"/>
    <ds:schemaRef ds:uri="http://schemas.openxmlformats.org/package/2006/metadata/core-properties"/>
    <ds:schemaRef ds:uri="http://purl.org/dc/dcmitype/"/>
    <ds:schemaRef ds:uri="http://schemas.microsoft.com/office/2006/metadata/properties"/>
    <ds:schemaRef ds:uri="ad325a77-4410-4033-b4d0-dfec23939f14"/>
    <ds:schemaRef ds:uri="http://schemas.microsoft.com/office/infopath/2007/PartnerControls"/>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2635</TotalTime>
  <Words>584</Words>
  <Application>Microsoft Office PowerPoint</Application>
  <PresentationFormat>Widescreen</PresentationFormat>
  <Paragraphs>160</Paragraphs>
  <Slides>52</Slides>
  <Notes>0</Notes>
  <HiddenSlides>0</HiddenSlides>
  <MMClips>25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Roboto</vt:lpstr>
      <vt:lpstr>Office Theme</vt:lpstr>
      <vt:lpstr>Introduction to Machine  Learning</vt:lpstr>
      <vt:lpstr>Copyright Notice</vt:lpstr>
      <vt:lpstr>Acknowledgement of Country</vt:lpstr>
      <vt:lpstr>What are we studying?</vt:lpstr>
      <vt:lpstr>Hardware Required</vt:lpstr>
      <vt:lpstr>No programming experience needed!</vt:lpstr>
      <vt:lpstr>Machine Learning Mathematics</vt:lpstr>
      <vt:lpstr>Workshop Structure</vt:lpstr>
      <vt:lpstr>What is Machine Learning?</vt:lpstr>
      <vt:lpstr>Harry Potter AI Book</vt:lpstr>
      <vt:lpstr>Learning to Walk?</vt:lpstr>
      <vt:lpstr>Tay Twitter Bot</vt:lpstr>
      <vt:lpstr>Tay Twitter Bot Cont.</vt:lpstr>
      <vt:lpstr>Tay Twitter Meltdown</vt:lpstr>
      <vt:lpstr>ML Definitions</vt:lpstr>
      <vt:lpstr>ML at its Core</vt:lpstr>
      <vt:lpstr>Main Types of ML</vt:lpstr>
      <vt:lpstr>PowerPoint Presentation</vt:lpstr>
      <vt:lpstr>Workshop Timeline</vt:lpstr>
      <vt:lpstr>Supervised Learning</vt:lpstr>
      <vt:lpstr>Linear Regression Anyone?</vt:lpstr>
      <vt:lpstr>Linear Regression Detailed</vt:lpstr>
      <vt:lpstr>Linear Regression Errors</vt:lpstr>
      <vt:lpstr>We found our critic!</vt:lpstr>
      <vt:lpstr>Learning Element</vt:lpstr>
      <vt:lpstr>Learning Element -&gt; Model</vt:lpstr>
      <vt:lpstr>Evaluating our Model</vt:lpstr>
      <vt:lpstr>Enough talk, let’s do it!</vt:lpstr>
      <vt:lpstr>What about now?</vt:lpstr>
      <vt:lpstr>Can we try higher orders?</vt:lpstr>
      <vt:lpstr>Cubic fit</vt:lpstr>
      <vt:lpstr>7th order fit</vt:lpstr>
      <vt:lpstr>30th Order fit</vt:lpstr>
      <vt:lpstr>Bias vs Variance Trade-off</vt:lpstr>
      <vt:lpstr>PowerPoint Presentation</vt:lpstr>
      <vt:lpstr>Overfitting and BIC</vt:lpstr>
      <vt:lpstr>Let’s try polynomial regression!</vt:lpstr>
      <vt:lpstr>What about now?</vt:lpstr>
      <vt:lpstr>Transform To Linear</vt:lpstr>
      <vt:lpstr>Linear to Exponential</vt:lpstr>
      <vt:lpstr>A Better Model</vt:lpstr>
      <vt:lpstr>Let’s try Exponential Regression!</vt:lpstr>
      <vt:lpstr>Types of Regression</vt:lpstr>
      <vt:lpstr>What Trend Is This?</vt:lpstr>
      <vt:lpstr>Nonparametric Regression</vt:lpstr>
      <vt:lpstr>Kernel: Weighted average</vt:lpstr>
      <vt:lpstr>Kernels</vt:lpstr>
      <vt:lpstr>Kernel Smoothing</vt:lpstr>
      <vt:lpstr>Bandwidth Effect</vt:lpstr>
      <vt:lpstr>Let’s Try It!</vt:lpstr>
      <vt:lpstr>Up Next Week…</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Harrison Outram</dc:creator>
  <cp:lastModifiedBy>Harrison Outram</cp:lastModifiedBy>
  <cp:revision>26</cp:revision>
  <dcterms:created xsi:type="dcterms:W3CDTF">2021-08-21T13:33:15Z</dcterms:created>
  <dcterms:modified xsi:type="dcterms:W3CDTF">2022-03-20T11:50:14Z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0x01010044948D11C54733459725FA1C3541F51B</vt:lpwstr>
  </property>
</Properties>
</file>